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4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66"/>
    <a:srgbClr val="3399FF"/>
    <a:srgbClr val="FF6699"/>
    <a:srgbClr val="FFCC66"/>
    <a:srgbClr val="CC99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2" autoAdjust="0"/>
    <p:restoredTop sz="94660"/>
  </p:normalViewPr>
  <p:slideViewPr>
    <p:cSldViewPr>
      <p:cViewPr>
        <p:scale>
          <a:sx n="60" d="100"/>
          <a:sy n="60" d="100"/>
        </p:scale>
        <p:origin x="258" y="31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8EF18-6822-4A90-AFD3-870CE3FEB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E4A8AF-2A6A-4FCF-B455-174ADC19F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4FE93D-29B0-4B01-AAF9-CE39F7AA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85FE3D-9331-49CD-8951-51A2F1280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8F494-18D5-4867-AA0A-9295E60A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7246C-9B38-4DC9-B384-60089A1D26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951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099456-026A-492F-BD20-26532B8B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204A9B-EDE7-4472-8D86-A784540E5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8B4294-7F23-4834-8334-E949F5029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45AD1-FBC3-44FD-87C2-6DA75CE5E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F4EA5C-0863-46A8-B63B-C12A1224F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9F1D9-59AF-4036-8551-3CD6A49904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195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09030A1-BD3E-4F46-AF7B-860726D794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B3D23A-00F0-467E-9469-2B72C65CA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4B00D-F368-4D44-B261-A21DFE35B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832DA-5F69-4405-9390-F97BC466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A78E16-F233-481B-B75C-F1FB1B1E3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0536E-F4BB-4D66-AA5E-472DBE75FF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71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ED6DB3-4CD8-45EB-A3FC-16C61349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26E902-1996-44B0-9108-D0DC2C86F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DEA10B-100B-4931-A7BE-A416C9AD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DC59ED-E81B-4DD7-A172-ADBB09CF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3BD8E1-7292-4F1F-BC7E-82A674D8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66424-49D4-4093-ADF7-CD1CD22AAF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25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0BDAD-A039-4E2D-848D-C9F3353A9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4F3E94-C193-4066-9525-1BC9614D1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04DA04-4948-474E-9B37-BD1C6AF3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8557A1-BFE4-4747-8BC0-BFDE14D9C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F93AB2-ECA6-4E47-A9EE-016F7F7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F5C19-4D48-4445-87E2-E693168C3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57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9FB33-F2EF-49DB-99D8-422538385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43E10F-6356-43AB-B615-0C7D56CAA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EF2F3B-5EED-4B29-ABDF-EC08FE4DC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80A21-C76F-4244-9B72-4CF3702C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2D1F06-1820-4869-8D7E-A807FF6D4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DBEF39-805F-4140-8AE7-9980FA6E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B8A34-F8D7-47DD-8910-31C0AD0032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174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C93C2-0943-4EEA-BCAA-F1B77A0E5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71B74-D174-4439-9B1B-1BC82F3E2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5BFE5F-46CC-4F75-9E5D-A80F1C24D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90C1D9-C99A-4FF3-88EB-CEB66AF7D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332548-BDF9-4022-8DBA-0B6E74A61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663FBAF-9AAF-4336-BFAE-AA2C74F3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88DD1F-267B-47E1-B37F-210B47131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FAF4ED1-8D48-47D0-817D-DABD8D39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EBA05-A8B2-4808-AAAE-06BB63C2F9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864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A97C0-A4A7-4D9B-A8EB-EEFF27B9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ECF21-4911-463C-93A1-42D17A1D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B80DCA-13F5-4B68-BC5D-B7BFB9A4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E20A89-0EB5-4A76-AB0B-092492C9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639F7-62E0-450F-A21B-82B819C849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20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588C1FF-A407-4C1C-8B9B-1A8A0384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2816CC-E310-4257-9CB9-F8FB29A6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9D06A0-4FFE-42E8-BFA9-2AC783337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20088-8D27-43C4-A0EE-2AB02FBA18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7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D96CA2-BC61-4662-AE79-887209D5C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C80301-13AA-4D94-91BC-9CF4F5632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EE454A-2660-45D3-B4FC-B3F9C95B0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DBF2F5-57C7-4AD8-96E9-2E5E6C91D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9C3300-4893-4642-B3E9-F1FAC22DF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ECEE79-4CB2-4492-8BD2-98C09D3F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F69AF-B1EF-48CA-828D-EF3288674D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763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EC1516-9025-4484-BAA4-DBDA72C21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26B0E3-B255-441A-9CF4-332C84CD6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0B62BD-8C6B-42B8-84D2-DA17A34E0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0E9C0F-19C7-44F5-8FAA-39A4E635B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3229FB-1529-4FD1-B5B1-76F9FD93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8CDDA2-E0BD-48AA-96F2-EA72C986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435E1-8BCE-4EA4-9CCF-8546438120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435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A1A820B-D86B-4106-971A-5008709BA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D827957-9225-444F-8779-4AB8B3345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BA2B66-9171-4023-9560-403D0233BA8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54CDC49-4BD1-4E9B-B1B7-4A155A4224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0904E65-1C08-48B1-86AC-FA08BDD69AD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A68D51-D0DE-4A83-B276-A48AFA4112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E1EAE8A-C1F5-43A6-A6D9-B409D4E980EB}"/>
              </a:ext>
            </a:extLst>
          </p:cNvPr>
          <p:cNvGrpSpPr/>
          <p:nvPr/>
        </p:nvGrpSpPr>
        <p:grpSpPr>
          <a:xfrm>
            <a:off x="260575" y="296863"/>
            <a:ext cx="9384850" cy="6246812"/>
            <a:chOff x="1066186" y="296863"/>
            <a:chExt cx="9384850" cy="6246812"/>
          </a:xfrm>
        </p:grpSpPr>
        <p:grpSp>
          <p:nvGrpSpPr>
            <p:cNvPr id="6268" name="Group 124">
              <a:extLst>
                <a:ext uri="{FF2B5EF4-FFF2-40B4-BE49-F238E27FC236}">
                  <a16:creationId xmlns:a16="http://schemas.microsoft.com/office/drawing/2014/main" id="{14A7C184-52DE-4057-B9E3-21B0D57F5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6650" y="296863"/>
              <a:ext cx="7927975" cy="6246812"/>
              <a:chOff x="471" y="212"/>
              <a:chExt cx="7167" cy="5647"/>
            </a:xfrm>
          </p:grpSpPr>
          <p:sp>
            <p:nvSpPr>
              <p:cNvPr id="6269" name="Freeform 125">
                <a:extLst>
                  <a:ext uri="{FF2B5EF4-FFF2-40B4-BE49-F238E27FC236}">
                    <a16:creationId xmlns:a16="http://schemas.microsoft.com/office/drawing/2014/main" id="{226EFF68-ACB0-40ED-9AAE-35DB4D461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" y="4022"/>
                <a:ext cx="408" cy="409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0" name="Freeform 126">
                <a:extLst>
                  <a:ext uri="{FF2B5EF4-FFF2-40B4-BE49-F238E27FC236}">
                    <a16:creationId xmlns:a16="http://schemas.microsoft.com/office/drawing/2014/main" id="{F74186FB-0A17-4462-90B7-A60704951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4158"/>
                <a:ext cx="476" cy="613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1" name="Freeform 127">
                <a:extLst>
                  <a:ext uri="{FF2B5EF4-FFF2-40B4-BE49-F238E27FC236}">
                    <a16:creationId xmlns:a16="http://schemas.microsoft.com/office/drawing/2014/main" id="{38232589-C7AB-4437-93E3-24C5B7E50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2503"/>
                <a:ext cx="521" cy="839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2" name="Freeform 128">
                <a:extLst>
                  <a:ext uri="{FF2B5EF4-FFF2-40B4-BE49-F238E27FC236}">
                    <a16:creationId xmlns:a16="http://schemas.microsoft.com/office/drawing/2014/main" id="{6B4AB076-B67B-46EF-9A59-BE5F10632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3387"/>
                <a:ext cx="159" cy="204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3" name="Freeform 129">
                <a:extLst>
                  <a:ext uri="{FF2B5EF4-FFF2-40B4-BE49-F238E27FC236}">
                    <a16:creationId xmlns:a16="http://schemas.microsoft.com/office/drawing/2014/main" id="{82D0F98A-3523-4F91-A4B5-232AFB758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3841"/>
                <a:ext cx="385" cy="317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4" name="Freeform 130">
                <a:extLst>
                  <a:ext uri="{FF2B5EF4-FFF2-40B4-BE49-F238E27FC236}">
                    <a16:creationId xmlns:a16="http://schemas.microsoft.com/office/drawing/2014/main" id="{1CF17E28-89B5-4EB6-8E6F-272305D7D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" y="5338"/>
                <a:ext cx="408" cy="521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5" name="Freeform 131">
                <a:extLst>
                  <a:ext uri="{FF2B5EF4-FFF2-40B4-BE49-F238E27FC236}">
                    <a16:creationId xmlns:a16="http://schemas.microsoft.com/office/drawing/2014/main" id="{2133AA65-AC41-40A0-972E-64F9C75D9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" y="5134"/>
                <a:ext cx="499" cy="635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6" name="Freeform 132">
                <a:extLst>
                  <a:ext uri="{FF2B5EF4-FFF2-40B4-BE49-F238E27FC236}">
                    <a16:creationId xmlns:a16="http://schemas.microsoft.com/office/drawing/2014/main" id="{9FA1524B-4220-410A-8867-CCAA3CE22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" y="4793"/>
                <a:ext cx="386" cy="409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7" name="Freeform 133">
                <a:extLst>
                  <a:ext uri="{FF2B5EF4-FFF2-40B4-BE49-F238E27FC236}">
                    <a16:creationId xmlns:a16="http://schemas.microsoft.com/office/drawing/2014/main" id="{2D36990F-6CEB-4A83-90C4-6B03DBA26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" y="4929"/>
                <a:ext cx="431" cy="499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8" name="Freeform 134">
                <a:extLst>
                  <a:ext uri="{FF2B5EF4-FFF2-40B4-BE49-F238E27FC236}">
                    <a16:creationId xmlns:a16="http://schemas.microsoft.com/office/drawing/2014/main" id="{6494BD84-156A-4951-AD00-1B246D7C8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" y="4612"/>
                <a:ext cx="408" cy="431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79" name="Freeform 135">
                <a:extLst>
                  <a:ext uri="{FF2B5EF4-FFF2-40B4-BE49-F238E27FC236}">
                    <a16:creationId xmlns:a16="http://schemas.microsoft.com/office/drawing/2014/main" id="{9CA395EF-285F-4C90-B3EA-D047CB309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4703"/>
                <a:ext cx="294" cy="294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0" name="Freeform 136">
                <a:extLst>
                  <a:ext uri="{FF2B5EF4-FFF2-40B4-BE49-F238E27FC236}">
                    <a16:creationId xmlns:a16="http://schemas.microsoft.com/office/drawing/2014/main" id="{3E51695D-D102-4BA9-B184-10C219163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3614"/>
                <a:ext cx="544" cy="612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1" name="Freeform 137">
                <a:extLst>
                  <a:ext uri="{FF2B5EF4-FFF2-40B4-BE49-F238E27FC236}">
                    <a16:creationId xmlns:a16="http://schemas.microsoft.com/office/drawing/2014/main" id="{057B3475-7090-45CC-932E-F5883BB17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" y="5156"/>
                <a:ext cx="204" cy="136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2" name="Freeform 138">
                <a:extLst>
                  <a:ext uri="{FF2B5EF4-FFF2-40B4-BE49-F238E27FC236}">
                    <a16:creationId xmlns:a16="http://schemas.microsoft.com/office/drawing/2014/main" id="{0B17BA6C-3839-4D10-B8BB-42F4076F2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" y="4748"/>
                <a:ext cx="249" cy="386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3" name="Freeform 139">
                <a:extLst>
                  <a:ext uri="{FF2B5EF4-FFF2-40B4-BE49-F238E27FC236}">
                    <a16:creationId xmlns:a16="http://schemas.microsoft.com/office/drawing/2014/main" id="{A00EDE2B-FC6F-4F83-B875-1056F6440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3" y="4748"/>
                <a:ext cx="544" cy="476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4" name="Freeform 140">
                <a:extLst>
                  <a:ext uri="{FF2B5EF4-FFF2-40B4-BE49-F238E27FC236}">
                    <a16:creationId xmlns:a16="http://schemas.microsoft.com/office/drawing/2014/main" id="{62ACC40F-52A9-4C1C-A2F6-0195E6FE1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4884"/>
                <a:ext cx="680" cy="431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5" name="Freeform 141">
                <a:extLst>
                  <a:ext uri="{FF2B5EF4-FFF2-40B4-BE49-F238E27FC236}">
                    <a16:creationId xmlns:a16="http://schemas.microsoft.com/office/drawing/2014/main" id="{692173C2-26A5-417D-805F-4F734D7F1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" y="4725"/>
                <a:ext cx="317" cy="136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6" name="Freeform 142">
                <a:extLst>
                  <a:ext uri="{FF2B5EF4-FFF2-40B4-BE49-F238E27FC236}">
                    <a16:creationId xmlns:a16="http://schemas.microsoft.com/office/drawing/2014/main" id="{EF943BF1-7F18-4684-AFD5-B78D19A10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" y="4816"/>
                <a:ext cx="386" cy="295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7" name="Freeform 143">
                <a:extLst>
                  <a:ext uri="{FF2B5EF4-FFF2-40B4-BE49-F238E27FC236}">
                    <a16:creationId xmlns:a16="http://schemas.microsoft.com/office/drawing/2014/main" id="{2E07A57A-CF28-4755-9D3E-20F2473AC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4725"/>
                <a:ext cx="159" cy="159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8" name="Freeform 144">
                <a:extLst>
                  <a:ext uri="{FF2B5EF4-FFF2-40B4-BE49-F238E27FC236}">
                    <a16:creationId xmlns:a16="http://schemas.microsoft.com/office/drawing/2014/main" id="{ABB2802C-3B49-4570-B39E-9906882A8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0" y="4385"/>
                <a:ext cx="476" cy="386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9" name="Freeform 145">
                <a:extLst>
                  <a:ext uri="{FF2B5EF4-FFF2-40B4-BE49-F238E27FC236}">
                    <a16:creationId xmlns:a16="http://schemas.microsoft.com/office/drawing/2014/main" id="{4D674284-E6C9-4CAF-A752-A57510A6E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4113"/>
                <a:ext cx="703" cy="454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2" name="Freeform 148">
                <a:extLst>
                  <a:ext uri="{FF2B5EF4-FFF2-40B4-BE49-F238E27FC236}">
                    <a16:creationId xmlns:a16="http://schemas.microsoft.com/office/drawing/2014/main" id="{24E7C519-9D8C-4F21-908C-3B2C7E2FC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" y="212"/>
                <a:ext cx="2291" cy="1882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3" name="Freeform 149">
                <a:extLst>
                  <a:ext uri="{FF2B5EF4-FFF2-40B4-BE49-F238E27FC236}">
                    <a16:creationId xmlns:a16="http://schemas.microsoft.com/office/drawing/2014/main" id="{95F31847-7EE3-4269-AECA-45671B22F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8" y="4022"/>
                <a:ext cx="431" cy="431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4" name="Freeform 150">
                <a:extLst>
                  <a:ext uri="{FF2B5EF4-FFF2-40B4-BE49-F238E27FC236}">
                    <a16:creationId xmlns:a16="http://schemas.microsoft.com/office/drawing/2014/main" id="{D6EAB580-9A96-49F9-93B3-BF9186410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" y="4476"/>
                <a:ext cx="476" cy="567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5" name="Freeform 151">
                <a:extLst>
                  <a:ext uri="{FF2B5EF4-FFF2-40B4-BE49-F238E27FC236}">
                    <a16:creationId xmlns:a16="http://schemas.microsoft.com/office/drawing/2014/main" id="{D8142280-777D-467A-BDEC-BE8B65016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4362"/>
                <a:ext cx="408" cy="29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6" name="Freeform 152">
                <a:extLst>
                  <a:ext uri="{FF2B5EF4-FFF2-40B4-BE49-F238E27FC236}">
                    <a16:creationId xmlns:a16="http://schemas.microsoft.com/office/drawing/2014/main" id="{DE0C157E-6283-4E58-8E10-07423802A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" y="4521"/>
                <a:ext cx="340" cy="227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7" name="Freeform 153">
                <a:extLst>
                  <a:ext uri="{FF2B5EF4-FFF2-40B4-BE49-F238E27FC236}">
                    <a16:creationId xmlns:a16="http://schemas.microsoft.com/office/drawing/2014/main" id="{1C2EF65F-7AA9-4C8D-8B14-CFFDE2272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4635"/>
                <a:ext cx="340" cy="272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8" name="Freeform 154">
                <a:extLst>
                  <a:ext uri="{FF2B5EF4-FFF2-40B4-BE49-F238E27FC236}">
                    <a16:creationId xmlns:a16="http://schemas.microsoft.com/office/drawing/2014/main" id="{4168A576-8ACD-4BB3-85B3-40BBAA981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6" y="4567"/>
                <a:ext cx="635" cy="499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9" name="Freeform 155">
                <a:extLst>
                  <a:ext uri="{FF2B5EF4-FFF2-40B4-BE49-F238E27FC236}">
                    <a16:creationId xmlns:a16="http://schemas.microsoft.com/office/drawing/2014/main" id="{93F4B572-174C-4233-B434-9A0D94817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6" y="4431"/>
                <a:ext cx="363" cy="36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0" name="Freeform 156">
                <a:extLst>
                  <a:ext uri="{FF2B5EF4-FFF2-40B4-BE49-F238E27FC236}">
                    <a16:creationId xmlns:a16="http://schemas.microsoft.com/office/drawing/2014/main" id="{5273A34B-474B-42A7-A4BF-5339A8E9E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" y="3954"/>
                <a:ext cx="613" cy="749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1" name="Freeform 157">
                <a:extLst>
                  <a:ext uri="{FF2B5EF4-FFF2-40B4-BE49-F238E27FC236}">
                    <a16:creationId xmlns:a16="http://schemas.microsoft.com/office/drawing/2014/main" id="{BB0BF773-D73A-4CF4-A2CD-EEF4ED11A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" y="4090"/>
                <a:ext cx="590" cy="590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2" name="Freeform 158">
                <a:extLst>
                  <a:ext uri="{FF2B5EF4-FFF2-40B4-BE49-F238E27FC236}">
                    <a16:creationId xmlns:a16="http://schemas.microsoft.com/office/drawing/2014/main" id="{5D316BD9-AA8E-4564-8009-18F997BCF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" y="4544"/>
                <a:ext cx="408" cy="36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3" name="Freeform 159">
                <a:extLst>
                  <a:ext uri="{FF2B5EF4-FFF2-40B4-BE49-F238E27FC236}">
                    <a16:creationId xmlns:a16="http://schemas.microsoft.com/office/drawing/2014/main" id="{6EE16B8C-E072-4214-995D-78BF419A0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6" y="4567"/>
                <a:ext cx="476" cy="635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4" name="Freeform 160">
                <a:extLst>
                  <a:ext uri="{FF2B5EF4-FFF2-40B4-BE49-F238E27FC236}">
                    <a16:creationId xmlns:a16="http://schemas.microsoft.com/office/drawing/2014/main" id="{45526270-49C8-4C7D-B15C-C3B5E3585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5" y="4703"/>
                <a:ext cx="295" cy="43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5" name="Freeform 161">
                <a:extLst>
                  <a:ext uri="{FF2B5EF4-FFF2-40B4-BE49-F238E27FC236}">
                    <a16:creationId xmlns:a16="http://schemas.microsoft.com/office/drawing/2014/main" id="{7092A380-1E22-4A68-A8B7-FCA6F4B09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4090"/>
                <a:ext cx="545" cy="36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6" name="Freeform 162">
                <a:extLst>
                  <a:ext uri="{FF2B5EF4-FFF2-40B4-BE49-F238E27FC236}">
                    <a16:creationId xmlns:a16="http://schemas.microsoft.com/office/drawing/2014/main" id="{5CC1F8AA-4BA3-4CF3-B57E-19AB02D31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" y="4362"/>
                <a:ext cx="272" cy="36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7" name="Freeform 163">
                <a:extLst>
                  <a:ext uri="{FF2B5EF4-FFF2-40B4-BE49-F238E27FC236}">
                    <a16:creationId xmlns:a16="http://schemas.microsoft.com/office/drawing/2014/main" id="{0F118DA1-D9A8-4D95-83F3-29E9B2D46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4" y="4861"/>
                <a:ext cx="317" cy="409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8" name="Freeform 164">
                <a:extLst>
                  <a:ext uri="{FF2B5EF4-FFF2-40B4-BE49-F238E27FC236}">
                    <a16:creationId xmlns:a16="http://schemas.microsoft.com/office/drawing/2014/main" id="{32A36426-7B86-4C20-BA48-82EE1FC7F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4589"/>
                <a:ext cx="295" cy="272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09" name="Freeform 165">
                <a:extLst>
                  <a:ext uri="{FF2B5EF4-FFF2-40B4-BE49-F238E27FC236}">
                    <a16:creationId xmlns:a16="http://schemas.microsoft.com/office/drawing/2014/main" id="{5E99496A-2EEC-4166-979A-EEEEB38F4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4226"/>
                <a:ext cx="363" cy="522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0" name="Freeform 166">
                <a:extLst>
                  <a:ext uri="{FF2B5EF4-FFF2-40B4-BE49-F238E27FC236}">
                    <a16:creationId xmlns:a16="http://schemas.microsoft.com/office/drawing/2014/main" id="{43D91310-8A04-4E73-9702-7FBA9367F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2" y="4204"/>
                <a:ext cx="454" cy="521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1" name="Freeform 167">
                <a:extLst>
                  <a:ext uri="{FF2B5EF4-FFF2-40B4-BE49-F238E27FC236}">
                    <a16:creationId xmlns:a16="http://schemas.microsoft.com/office/drawing/2014/main" id="{D96DCA6E-6349-4C2B-AD5F-F9B3708A9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" y="4181"/>
                <a:ext cx="521" cy="204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2" name="Freeform 168">
                <a:extLst>
                  <a:ext uri="{FF2B5EF4-FFF2-40B4-BE49-F238E27FC236}">
                    <a16:creationId xmlns:a16="http://schemas.microsoft.com/office/drawing/2014/main" id="{6B7FAFA5-C74B-48C1-8F2F-E570B7D2C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" y="4272"/>
                <a:ext cx="476" cy="408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3" name="Freeform 169">
                <a:extLst>
                  <a:ext uri="{FF2B5EF4-FFF2-40B4-BE49-F238E27FC236}">
                    <a16:creationId xmlns:a16="http://schemas.microsoft.com/office/drawing/2014/main" id="{F489D65B-AF2B-4F42-BED2-2DF77B143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3" y="4294"/>
                <a:ext cx="522" cy="36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4" name="Freeform 170">
                <a:extLst>
                  <a:ext uri="{FF2B5EF4-FFF2-40B4-BE49-F238E27FC236}">
                    <a16:creationId xmlns:a16="http://schemas.microsoft.com/office/drawing/2014/main" id="{7AF07DA8-0A40-476E-9965-E36F594C9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3" y="3637"/>
                <a:ext cx="704" cy="612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5" name="Freeform 171">
                <a:extLst>
                  <a:ext uri="{FF2B5EF4-FFF2-40B4-BE49-F238E27FC236}">
                    <a16:creationId xmlns:a16="http://schemas.microsoft.com/office/drawing/2014/main" id="{DB03B892-739C-4B4B-9D15-78B4C21A8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" y="3297"/>
                <a:ext cx="567" cy="544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6" name="Freeform 172">
                <a:extLst>
                  <a:ext uri="{FF2B5EF4-FFF2-40B4-BE49-F238E27FC236}">
                    <a16:creationId xmlns:a16="http://schemas.microsoft.com/office/drawing/2014/main" id="{B882B0D2-E426-4A92-AB12-E2C18A211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2684"/>
                <a:ext cx="544" cy="749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7" name="Freeform 173">
                <a:extLst>
                  <a:ext uri="{FF2B5EF4-FFF2-40B4-BE49-F238E27FC236}">
                    <a16:creationId xmlns:a16="http://schemas.microsoft.com/office/drawing/2014/main" id="{E4DE1798-A99D-4012-BC84-D494218AB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094"/>
                <a:ext cx="680" cy="613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8" name="Freeform 174">
                <a:extLst>
                  <a:ext uri="{FF2B5EF4-FFF2-40B4-BE49-F238E27FC236}">
                    <a16:creationId xmlns:a16="http://schemas.microsoft.com/office/drawing/2014/main" id="{B1D8C2B9-7BA6-425D-874A-E39B9303C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6" y="3365"/>
                <a:ext cx="930" cy="748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9" name="Freeform 175">
                <a:extLst>
                  <a:ext uri="{FF2B5EF4-FFF2-40B4-BE49-F238E27FC236}">
                    <a16:creationId xmlns:a16="http://schemas.microsoft.com/office/drawing/2014/main" id="{26A1E449-CEBD-4BCB-99BC-C7632C2F9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3138"/>
                <a:ext cx="476" cy="657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0" name="Freeform 176">
                <a:extLst>
                  <a:ext uri="{FF2B5EF4-FFF2-40B4-BE49-F238E27FC236}">
                    <a16:creationId xmlns:a16="http://schemas.microsoft.com/office/drawing/2014/main" id="{E7D8E801-AFBD-456A-84A6-012298A1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" y="3502"/>
                <a:ext cx="1406" cy="793"/>
              </a:xfrm>
              <a:custGeom>
                <a:avLst/>
                <a:gdLst>
                  <a:gd name="T0" fmla="*/ 0 w 1406"/>
                  <a:gd name="T1" fmla="*/ 793 h 793"/>
                  <a:gd name="T2" fmla="*/ 613 w 1406"/>
                  <a:gd name="T3" fmla="*/ 793 h 793"/>
                  <a:gd name="T4" fmla="*/ 1406 w 1406"/>
                  <a:gd name="T5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6" h="793">
                    <a:moveTo>
                      <a:pt x="0" y="793"/>
                    </a:moveTo>
                    <a:lnTo>
                      <a:pt x="613" y="793"/>
                    </a:lnTo>
                    <a:lnTo>
                      <a:pt x="1406" y="0"/>
                    </a:lnTo>
                  </a:path>
                </a:pathLst>
              </a:custGeom>
              <a:noFill/>
              <a:ln w="381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333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415" name="Group 271">
              <a:extLst>
                <a:ext uri="{FF2B5EF4-FFF2-40B4-BE49-F238E27FC236}">
                  <a16:creationId xmlns:a16="http://schemas.microsoft.com/office/drawing/2014/main" id="{5A8F7451-4825-4B39-964D-FF361A4B9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0138" y="1412875"/>
              <a:ext cx="7118350" cy="5068888"/>
              <a:chOff x="693" y="890"/>
              <a:chExt cx="4484" cy="3193"/>
            </a:xfrm>
          </p:grpSpPr>
          <p:sp>
            <p:nvSpPr>
              <p:cNvPr id="6416" name="Text Box 272">
                <a:extLst>
                  <a:ext uri="{FF2B5EF4-FFF2-40B4-BE49-F238E27FC236}">
                    <a16:creationId xmlns:a16="http://schemas.microsoft.com/office/drawing/2014/main" id="{4F39A753-6F83-49E9-A86E-402675FD39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" y="2500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沖縄</a:t>
                </a:r>
              </a:p>
            </p:txBody>
          </p:sp>
          <p:sp>
            <p:nvSpPr>
              <p:cNvPr id="6417" name="Text Box 273">
                <a:extLst>
                  <a:ext uri="{FF2B5EF4-FFF2-40B4-BE49-F238E27FC236}">
                    <a16:creationId xmlns:a16="http://schemas.microsoft.com/office/drawing/2014/main" id="{D98F819C-E9B5-4A83-A68C-512470A397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21" y="890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北海道</a:t>
                </a:r>
              </a:p>
            </p:txBody>
          </p:sp>
          <p:sp>
            <p:nvSpPr>
              <p:cNvPr id="6418" name="Text Box 274">
                <a:extLst>
                  <a:ext uri="{FF2B5EF4-FFF2-40B4-BE49-F238E27FC236}">
                    <a16:creationId xmlns:a16="http://schemas.microsoft.com/office/drawing/2014/main" id="{DAF68643-9E40-4FC8-838D-D1797DBC71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1" y="3181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6419" name="Text Box 275">
                <a:extLst>
                  <a:ext uri="{FF2B5EF4-FFF2-40B4-BE49-F238E27FC236}">
                    <a16:creationId xmlns:a16="http://schemas.microsoft.com/office/drawing/2014/main" id="{A3F34000-91C1-43EA-A85F-2AFE6F1573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9" y="322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6420" name="Text Box 276">
                <a:extLst>
                  <a:ext uri="{FF2B5EF4-FFF2-40B4-BE49-F238E27FC236}">
                    <a16:creationId xmlns:a16="http://schemas.microsoft.com/office/drawing/2014/main" id="{635D07B3-F516-4CE4-9D5F-7623399FD7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6" y="338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長崎</a:t>
                </a:r>
              </a:p>
            </p:txBody>
          </p:sp>
          <p:sp>
            <p:nvSpPr>
              <p:cNvPr id="6421" name="Text Box 277">
                <a:extLst>
                  <a:ext uri="{FF2B5EF4-FFF2-40B4-BE49-F238E27FC236}">
                    <a16:creationId xmlns:a16="http://schemas.microsoft.com/office/drawing/2014/main" id="{E57D4106-BB21-4C56-B8C9-72D908FF50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91" y="349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高知</a:t>
                </a:r>
              </a:p>
            </p:txBody>
          </p:sp>
          <p:sp>
            <p:nvSpPr>
              <p:cNvPr id="6422" name="Text Box 278">
                <a:extLst>
                  <a:ext uri="{FF2B5EF4-FFF2-40B4-BE49-F238E27FC236}">
                    <a16:creationId xmlns:a16="http://schemas.microsoft.com/office/drawing/2014/main" id="{C2779744-5C57-4D4A-A717-8A195FAA92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8" y="302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423" name="Text Box 279">
                <a:extLst>
                  <a:ext uri="{FF2B5EF4-FFF2-40B4-BE49-F238E27FC236}">
                    <a16:creationId xmlns:a16="http://schemas.microsoft.com/office/drawing/2014/main" id="{6995A455-99F3-40F1-92AA-581C552FFB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8" y="306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424" name="Text Box 280">
                <a:extLst>
                  <a:ext uri="{FF2B5EF4-FFF2-40B4-BE49-F238E27FC236}">
                    <a16:creationId xmlns:a16="http://schemas.microsoft.com/office/drawing/2014/main" id="{C0A3984C-0EF8-4F72-8B60-885AA4F0D0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23" y="311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広島</a:t>
                </a:r>
              </a:p>
            </p:txBody>
          </p:sp>
          <p:sp>
            <p:nvSpPr>
              <p:cNvPr id="6425" name="Text Box 281">
                <a:extLst>
                  <a:ext uri="{FF2B5EF4-FFF2-40B4-BE49-F238E27FC236}">
                    <a16:creationId xmlns:a16="http://schemas.microsoft.com/office/drawing/2014/main" id="{CAEF77E9-3F4D-4905-8C6F-0367EA1523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3" y="3929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6426" name="Text Box 282">
                <a:extLst>
                  <a:ext uri="{FF2B5EF4-FFF2-40B4-BE49-F238E27FC236}">
                    <a16:creationId xmlns:a16="http://schemas.microsoft.com/office/drawing/2014/main" id="{BF049321-63B7-4E9D-AB66-B560AAF968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5" y="3612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6427" name="Text Box 283">
                <a:extLst>
                  <a:ext uri="{FF2B5EF4-FFF2-40B4-BE49-F238E27FC236}">
                    <a16:creationId xmlns:a16="http://schemas.microsoft.com/office/drawing/2014/main" id="{20C0043D-EA79-4149-82FF-8D0DF140784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8" y="1684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青森</a:t>
                </a:r>
              </a:p>
            </p:txBody>
          </p:sp>
          <p:sp>
            <p:nvSpPr>
              <p:cNvPr id="6428" name="Text Box 284">
                <a:extLst>
                  <a:ext uri="{FF2B5EF4-FFF2-40B4-BE49-F238E27FC236}">
                    <a16:creationId xmlns:a16="http://schemas.microsoft.com/office/drawing/2014/main" id="{AAFAD655-932F-4DF5-AF6C-4DC3C1D04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2" y="3725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宮崎</a:t>
                </a:r>
              </a:p>
            </p:txBody>
          </p:sp>
          <p:sp>
            <p:nvSpPr>
              <p:cNvPr id="6429" name="Text Box 285">
                <a:extLst>
                  <a:ext uri="{FF2B5EF4-FFF2-40B4-BE49-F238E27FC236}">
                    <a16:creationId xmlns:a16="http://schemas.microsoft.com/office/drawing/2014/main" id="{7983C9AF-131E-4242-8D04-47832C86A9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7" y="333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430" name="Text Box 286">
                <a:extLst>
                  <a:ext uri="{FF2B5EF4-FFF2-40B4-BE49-F238E27FC236}">
                    <a16:creationId xmlns:a16="http://schemas.microsoft.com/office/drawing/2014/main" id="{E78E9ADA-6FF9-4776-AEBD-6CA0144B26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5" y="345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大分</a:t>
                </a:r>
              </a:p>
            </p:txBody>
          </p:sp>
          <p:sp>
            <p:nvSpPr>
              <p:cNvPr id="6431" name="Text Box 287">
                <a:extLst>
                  <a:ext uri="{FF2B5EF4-FFF2-40B4-BE49-F238E27FC236}">
                    <a16:creationId xmlns:a16="http://schemas.microsoft.com/office/drawing/2014/main" id="{7D363681-2711-4D04-ADFD-3F634C2BF0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" y="358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熊本</a:t>
                </a:r>
              </a:p>
            </p:txBody>
          </p:sp>
          <p:sp>
            <p:nvSpPr>
              <p:cNvPr id="6432" name="Text Box 288">
                <a:extLst>
                  <a:ext uri="{FF2B5EF4-FFF2-40B4-BE49-F238E27FC236}">
                    <a16:creationId xmlns:a16="http://schemas.microsoft.com/office/drawing/2014/main" id="{1201E004-BC75-4945-97B3-72B70E7BC8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6" y="322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大阪</a:t>
                </a:r>
              </a:p>
            </p:txBody>
          </p:sp>
          <p:sp>
            <p:nvSpPr>
              <p:cNvPr id="6433" name="Text Box 289">
                <a:extLst>
                  <a:ext uri="{FF2B5EF4-FFF2-40B4-BE49-F238E27FC236}">
                    <a16:creationId xmlns:a16="http://schemas.microsoft.com/office/drawing/2014/main" id="{C682FAB3-FF37-471D-A23F-4BCB072B64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94" y="336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奈良</a:t>
                </a:r>
              </a:p>
            </p:txBody>
          </p:sp>
          <p:sp>
            <p:nvSpPr>
              <p:cNvPr id="6434" name="Text Box 290">
                <a:extLst>
                  <a:ext uri="{FF2B5EF4-FFF2-40B4-BE49-F238E27FC236}">
                    <a16:creationId xmlns:a16="http://schemas.microsoft.com/office/drawing/2014/main" id="{858FF451-23CE-4DAA-86F4-E0770CA2E6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53" y="336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三重</a:t>
                </a:r>
              </a:p>
            </p:txBody>
          </p:sp>
          <p:sp>
            <p:nvSpPr>
              <p:cNvPr id="6435" name="Text Box 291">
                <a:extLst>
                  <a:ext uri="{FF2B5EF4-FFF2-40B4-BE49-F238E27FC236}">
                    <a16:creationId xmlns:a16="http://schemas.microsoft.com/office/drawing/2014/main" id="{8AEF5500-20AA-4B52-896E-F356C3252F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6" y="2931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京都</a:t>
                </a:r>
              </a:p>
            </p:txBody>
          </p:sp>
          <p:sp>
            <p:nvSpPr>
              <p:cNvPr id="6436" name="Text Box 292">
                <a:extLst>
                  <a:ext uri="{FF2B5EF4-FFF2-40B4-BE49-F238E27FC236}">
                    <a16:creationId xmlns:a16="http://schemas.microsoft.com/office/drawing/2014/main" id="{2F19DB08-817D-41C3-A111-4040A200FE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5" y="304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437" name="Text Box 293">
                <a:extLst>
                  <a:ext uri="{FF2B5EF4-FFF2-40B4-BE49-F238E27FC236}">
                    <a16:creationId xmlns:a16="http://schemas.microsoft.com/office/drawing/2014/main" id="{C3742046-E74B-4181-9A46-9EA817F577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5" y="3090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6438" name="Text Box 294">
                <a:extLst>
                  <a:ext uri="{FF2B5EF4-FFF2-40B4-BE49-F238E27FC236}">
                    <a16:creationId xmlns:a16="http://schemas.microsoft.com/office/drawing/2014/main" id="{C28C733E-9EEE-414D-B2F8-90857A9F12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2" y="227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山形</a:t>
                </a:r>
              </a:p>
            </p:txBody>
          </p:sp>
          <p:sp>
            <p:nvSpPr>
              <p:cNvPr id="6439" name="Text Box 295">
                <a:extLst>
                  <a:ext uri="{FF2B5EF4-FFF2-40B4-BE49-F238E27FC236}">
                    <a16:creationId xmlns:a16="http://schemas.microsoft.com/office/drawing/2014/main" id="{DF9681B7-DE4F-45C9-9768-F768D4B6BD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188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秋田</a:t>
                </a:r>
              </a:p>
            </p:txBody>
          </p:sp>
          <p:sp>
            <p:nvSpPr>
              <p:cNvPr id="6440" name="Text Box 296">
                <a:extLst>
                  <a:ext uri="{FF2B5EF4-FFF2-40B4-BE49-F238E27FC236}">
                    <a16:creationId xmlns:a16="http://schemas.microsoft.com/office/drawing/2014/main" id="{812B676C-01B8-4E0C-9262-7AE2F48DBD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12" y="327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6441" name="Text Box 297">
                <a:extLst>
                  <a:ext uri="{FF2B5EF4-FFF2-40B4-BE49-F238E27FC236}">
                    <a16:creationId xmlns:a16="http://schemas.microsoft.com/office/drawing/2014/main" id="{D22CFC96-9E74-4CD4-8539-5F687FC63E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1" y="3385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6442" name="Text Box 298">
                <a:extLst>
                  <a:ext uri="{FF2B5EF4-FFF2-40B4-BE49-F238E27FC236}">
                    <a16:creationId xmlns:a16="http://schemas.microsoft.com/office/drawing/2014/main" id="{7E46A046-4829-4B94-92C8-488BE1BAAC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9" y="2886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443" name="Text Box 299">
                <a:extLst>
                  <a:ext uri="{FF2B5EF4-FFF2-40B4-BE49-F238E27FC236}">
                    <a16:creationId xmlns:a16="http://schemas.microsoft.com/office/drawing/2014/main" id="{15386C99-A488-406C-9CD3-A125C677F0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5" y="290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444" name="Text Box 300">
                <a:extLst>
                  <a:ext uri="{FF2B5EF4-FFF2-40B4-BE49-F238E27FC236}">
                    <a16:creationId xmlns:a16="http://schemas.microsoft.com/office/drawing/2014/main" id="{03C4740B-069B-4B24-ABBC-5D1AE343F7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01" y="3317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sp>
            <p:nvSpPr>
              <p:cNvPr id="6445" name="Text Box 301">
                <a:extLst>
                  <a:ext uri="{FF2B5EF4-FFF2-40B4-BE49-F238E27FC236}">
                    <a16:creationId xmlns:a16="http://schemas.microsoft.com/office/drawing/2014/main" id="{06D4E6BA-B792-429C-A9B1-E48F383EF8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5" y="318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6446" name="Text Box 302">
                <a:extLst>
                  <a:ext uri="{FF2B5EF4-FFF2-40B4-BE49-F238E27FC236}">
                    <a16:creationId xmlns:a16="http://schemas.microsoft.com/office/drawing/2014/main" id="{F08CC322-6B3C-4882-B3EA-3D358479BC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4" y="329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千葉</a:t>
                </a:r>
              </a:p>
            </p:txBody>
          </p:sp>
          <p:sp>
            <p:nvSpPr>
              <p:cNvPr id="6447" name="Text Box 303">
                <a:extLst>
                  <a:ext uri="{FF2B5EF4-FFF2-40B4-BE49-F238E27FC236}">
                    <a16:creationId xmlns:a16="http://schemas.microsoft.com/office/drawing/2014/main" id="{56FB809D-6C55-42C7-A4F2-C09F5AF6E3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1" y="327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448" name="Text Box 304">
                <a:extLst>
                  <a:ext uri="{FF2B5EF4-FFF2-40B4-BE49-F238E27FC236}">
                    <a16:creationId xmlns:a16="http://schemas.microsoft.com/office/drawing/2014/main" id="{791172DF-3A66-4DF7-9A24-A40423BD96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1" y="3430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449" name="Text Box 305">
                <a:extLst>
                  <a:ext uri="{FF2B5EF4-FFF2-40B4-BE49-F238E27FC236}">
                    <a16:creationId xmlns:a16="http://schemas.microsoft.com/office/drawing/2014/main" id="{EBFAA17A-97A9-43F6-9809-AA977A4A49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82" y="238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宮城</a:t>
                </a:r>
              </a:p>
            </p:txBody>
          </p:sp>
          <p:sp>
            <p:nvSpPr>
              <p:cNvPr id="6450" name="Text Box 306">
                <a:extLst>
                  <a:ext uri="{FF2B5EF4-FFF2-40B4-BE49-F238E27FC236}">
                    <a16:creationId xmlns:a16="http://schemas.microsoft.com/office/drawing/2014/main" id="{39AEACEE-61FD-4B88-AE9E-0D0E3584E8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4" y="306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岐阜</a:t>
                </a:r>
              </a:p>
            </p:txBody>
          </p:sp>
          <p:sp>
            <p:nvSpPr>
              <p:cNvPr id="6451" name="Text Box 307">
                <a:extLst>
                  <a:ext uri="{FF2B5EF4-FFF2-40B4-BE49-F238E27FC236}">
                    <a16:creationId xmlns:a16="http://schemas.microsoft.com/office/drawing/2014/main" id="{F0D7966C-1984-461C-9EA8-C9024BFC93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8" y="2886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6452" name="Text Box 308">
                <a:extLst>
                  <a:ext uri="{FF2B5EF4-FFF2-40B4-BE49-F238E27FC236}">
                    <a16:creationId xmlns:a16="http://schemas.microsoft.com/office/drawing/2014/main" id="{02FE1D95-77F6-409B-AB25-C52349E294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2" y="293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長野</a:t>
                </a:r>
              </a:p>
            </p:txBody>
          </p:sp>
          <p:sp>
            <p:nvSpPr>
              <p:cNvPr id="6453" name="Text Box 309">
                <a:extLst>
                  <a:ext uri="{FF2B5EF4-FFF2-40B4-BE49-F238E27FC236}">
                    <a16:creationId xmlns:a16="http://schemas.microsoft.com/office/drawing/2014/main" id="{78BF9EC3-B7D9-47BF-AEB3-55F9A0511C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3" y="318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6454" name="Text Box 310">
                <a:extLst>
                  <a:ext uri="{FF2B5EF4-FFF2-40B4-BE49-F238E27FC236}">
                    <a16:creationId xmlns:a16="http://schemas.microsoft.com/office/drawing/2014/main" id="{AC7E27B5-5EDE-461F-B794-96E323B611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9" y="268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6455" name="Text Box 311">
                <a:extLst>
                  <a:ext uri="{FF2B5EF4-FFF2-40B4-BE49-F238E27FC236}">
                    <a16:creationId xmlns:a16="http://schemas.microsoft.com/office/drawing/2014/main" id="{212C66DB-8E65-4FD9-9C5C-55F19ED763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9" y="270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石川</a:t>
                </a:r>
              </a:p>
            </p:txBody>
          </p:sp>
          <p:sp>
            <p:nvSpPr>
              <p:cNvPr id="6456" name="Text Box 312">
                <a:extLst>
                  <a:ext uri="{FF2B5EF4-FFF2-40B4-BE49-F238E27FC236}">
                    <a16:creationId xmlns:a16="http://schemas.microsoft.com/office/drawing/2014/main" id="{ED2BFCA6-521C-45F1-BFB7-BA2A44A826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7" y="261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新潟</a:t>
                </a:r>
              </a:p>
            </p:txBody>
          </p:sp>
          <p:sp>
            <p:nvSpPr>
              <p:cNvPr id="6457" name="Text Box 313">
                <a:extLst>
                  <a:ext uri="{FF2B5EF4-FFF2-40B4-BE49-F238E27FC236}">
                    <a16:creationId xmlns:a16="http://schemas.microsoft.com/office/drawing/2014/main" id="{284A71A9-F861-46C2-B326-EBD4100350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69" y="3090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6458" name="Text Box 314">
                <a:extLst>
                  <a:ext uri="{FF2B5EF4-FFF2-40B4-BE49-F238E27FC236}">
                    <a16:creationId xmlns:a16="http://schemas.microsoft.com/office/drawing/2014/main" id="{2EEDC738-5B0F-471B-9811-B9BEAB9B69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2" y="304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6459" name="Text Box 315">
                <a:extLst>
                  <a:ext uri="{FF2B5EF4-FFF2-40B4-BE49-F238E27FC236}">
                    <a16:creationId xmlns:a16="http://schemas.microsoft.com/office/drawing/2014/main" id="{D261C01F-757F-479C-BB58-0BB8A58EA2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2" y="2682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6460" name="Text Box 316">
                <a:extLst>
                  <a:ext uri="{FF2B5EF4-FFF2-40B4-BE49-F238E27FC236}">
                    <a16:creationId xmlns:a16="http://schemas.microsoft.com/office/drawing/2014/main" id="{26EDBCE8-F531-43E6-9E7D-A0C376E498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4" y="2908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6461" name="Text Box 317">
                <a:extLst>
                  <a:ext uri="{FF2B5EF4-FFF2-40B4-BE49-F238E27FC236}">
                    <a16:creationId xmlns:a16="http://schemas.microsoft.com/office/drawing/2014/main" id="{2FBDD4D2-1FFF-4BDB-8BEE-29A3CCA53E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4" y="288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6462" name="Text Box 318">
                <a:extLst>
                  <a:ext uri="{FF2B5EF4-FFF2-40B4-BE49-F238E27FC236}">
                    <a16:creationId xmlns:a16="http://schemas.microsoft.com/office/drawing/2014/main" id="{61992F2F-399A-4A4A-88BC-9F8E3BCBEB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63" y="206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岩手</a:t>
                </a:r>
              </a:p>
            </p:txBody>
          </p:sp>
        </p:grpSp>
        <p:grpSp>
          <p:nvGrpSpPr>
            <p:cNvPr id="103" name="グループ化 108">
              <a:extLst>
                <a:ext uri="{FF2B5EF4-FFF2-40B4-BE49-F238E27FC236}">
                  <a16:creationId xmlns:a16="http://schemas.microsoft.com/office/drawing/2014/main" id="{AB56771B-D4D5-4386-B926-7A40DDF67B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186" y="3330004"/>
              <a:ext cx="1098058" cy="1284841"/>
              <a:chOff x="-1981200" y="482600"/>
              <a:chExt cx="4927600" cy="5765800"/>
            </a:xfrm>
          </p:grpSpPr>
          <p:sp>
            <p:nvSpPr>
              <p:cNvPr id="104" name="フリーフォーム 109">
                <a:extLst>
                  <a:ext uri="{FF2B5EF4-FFF2-40B4-BE49-F238E27FC236}">
                    <a16:creationId xmlns:a16="http://schemas.microsoft.com/office/drawing/2014/main" id="{3D8FEF70-1148-439D-8CAA-79DC7F0CE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フリーフォーム 110">
                <a:extLst>
                  <a:ext uri="{FF2B5EF4-FFF2-40B4-BE49-F238E27FC236}">
                    <a16:creationId xmlns:a16="http://schemas.microsoft.com/office/drawing/2014/main" id="{A995D539-E6AE-4921-9C82-E5771EF78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フリーフォーム 111">
                <a:extLst>
                  <a:ext uri="{FF2B5EF4-FFF2-40B4-BE49-F238E27FC236}">
                    <a16:creationId xmlns:a16="http://schemas.microsoft.com/office/drawing/2014/main" id="{8277425F-B3BC-43FB-8A2D-4FF6630CE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フリーフォーム 112">
                <a:extLst>
                  <a:ext uri="{FF2B5EF4-FFF2-40B4-BE49-F238E27FC236}">
                    <a16:creationId xmlns:a16="http://schemas.microsoft.com/office/drawing/2014/main" id="{6E3223A7-71EA-4A52-B671-CF4228AA1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フリーフォーム 113">
                <a:extLst>
                  <a:ext uri="{FF2B5EF4-FFF2-40B4-BE49-F238E27FC236}">
                    <a16:creationId xmlns:a16="http://schemas.microsoft.com/office/drawing/2014/main" id="{49945495-A3DE-4D38-BC81-14E6C8240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フリーフォーム 114">
                <a:extLst>
                  <a:ext uri="{FF2B5EF4-FFF2-40B4-BE49-F238E27FC236}">
                    <a16:creationId xmlns:a16="http://schemas.microsoft.com/office/drawing/2014/main" id="{D1B5FC17-BC4D-4B95-8AC2-6DF20648C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1C796060-98E0-4036-9D1C-80D02950863D}"/>
                </a:ext>
              </a:extLst>
            </p:cNvPr>
            <p:cNvGrpSpPr/>
            <p:nvPr/>
          </p:nvGrpSpPr>
          <p:grpSpPr>
            <a:xfrm>
              <a:off x="9068416" y="608745"/>
              <a:ext cx="1382620" cy="1189425"/>
              <a:chOff x="2243138" y="-171450"/>
              <a:chExt cx="6748462" cy="5805488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DA6D193-8F7B-4312-8482-AE8F56EB3D15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8692C9B-1151-43EF-99D9-E5B67A499C42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C21FEC7-D704-4C1B-A272-C60523FC0262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26A31F7-8BB1-42D9-B364-5F14E22BBE89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867A318-D6B1-4DB4-A7EE-03EB7E3CD637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43D36AD-99A4-4B24-95FB-101C99BE9516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4235766-5218-4926-A9FA-A254E00CA31E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339E62-614B-403E-8A7E-2C1FBED3F134}"/>
              </a:ext>
            </a:extLst>
          </p:cNvPr>
          <p:cNvGrpSpPr/>
          <p:nvPr/>
        </p:nvGrpSpPr>
        <p:grpSpPr>
          <a:xfrm>
            <a:off x="260575" y="296863"/>
            <a:ext cx="9384850" cy="6246812"/>
            <a:chOff x="1066186" y="296863"/>
            <a:chExt cx="9384850" cy="6246812"/>
          </a:xfrm>
        </p:grpSpPr>
        <p:grpSp>
          <p:nvGrpSpPr>
            <p:cNvPr id="12391" name="Group 103">
              <a:extLst>
                <a:ext uri="{FF2B5EF4-FFF2-40B4-BE49-F238E27FC236}">
                  <a16:creationId xmlns:a16="http://schemas.microsoft.com/office/drawing/2014/main" id="{126E85EA-9DAA-42F1-A122-1508E47A5F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6650" y="296863"/>
              <a:ext cx="7927975" cy="6246812"/>
              <a:chOff x="716" y="187"/>
              <a:chExt cx="4994" cy="3935"/>
            </a:xfrm>
          </p:grpSpPr>
          <p:sp>
            <p:nvSpPr>
              <p:cNvPr id="12291" name="Freeform 3">
                <a:extLst>
                  <a:ext uri="{FF2B5EF4-FFF2-40B4-BE49-F238E27FC236}">
                    <a16:creationId xmlns:a16="http://schemas.microsoft.com/office/drawing/2014/main" id="{1AC6504D-4654-4F6D-A981-08450C20C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2842"/>
                <a:ext cx="284" cy="285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2" name="Freeform 4">
                <a:extLst>
                  <a:ext uri="{FF2B5EF4-FFF2-40B4-BE49-F238E27FC236}">
                    <a16:creationId xmlns:a16="http://schemas.microsoft.com/office/drawing/2014/main" id="{E89ACBF1-2F46-4F10-B04F-BE56CE390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2937"/>
                <a:ext cx="332" cy="427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3" name="Freeform 5">
                <a:extLst>
                  <a:ext uri="{FF2B5EF4-FFF2-40B4-BE49-F238E27FC236}">
                    <a16:creationId xmlns:a16="http://schemas.microsoft.com/office/drawing/2014/main" id="{4645A430-2EB5-4B3E-A772-EF9BD4FA9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1783"/>
                <a:ext cx="363" cy="585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4" name="Freeform 6">
                <a:extLst>
                  <a:ext uri="{FF2B5EF4-FFF2-40B4-BE49-F238E27FC236}">
                    <a16:creationId xmlns:a16="http://schemas.microsoft.com/office/drawing/2014/main" id="{7FEB9F83-0F69-494A-954F-43C1A795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" y="2399"/>
                <a:ext cx="111" cy="143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5" name="Freeform 7">
                <a:extLst>
                  <a:ext uri="{FF2B5EF4-FFF2-40B4-BE49-F238E27FC236}">
                    <a16:creationId xmlns:a16="http://schemas.microsoft.com/office/drawing/2014/main" id="{98D66762-F584-4C96-8107-AD130CB72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7" y="2716"/>
                <a:ext cx="268" cy="221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6" name="Freeform 8">
                <a:extLst>
                  <a:ext uri="{FF2B5EF4-FFF2-40B4-BE49-F238E27FC236}">
                    <a16:creationId xmlns:a16="http://schemas.microsoft.com/office/drawing/2014/main" id="{C80740FD-5478-46FC-8454-E5A21D557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" y="3759"/>
                <a:ext cx="284" cy="363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7" name="Freeform 9">
                <a:extLst>
                  <a:ext uri="{FF2B5EF4-FFF2-40B4-BE49-F238E27FC236}">
                    <a16:creationId xmlns:a16="http://schemas.microsoft.com/office/drawing/2014/main" id="{DB4D0DDB-294C-43D7-BDC7-E6774B5DB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" y="3617"/>
                <a:ext cx="348" cy="442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8" name="Freeform 10">
                <a:extLst>
                  <a:ext uri="{FF2B5EF4-FFF2-40B4-BE49-F238E27FC236}">
                    <a16:creationId xmlns:a16="http://schemas.microsoft.com/office/drawing/2014/main" id="{BA4073D9-2A1B-456B-A120-9532E5DFD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3379"/>
                <a:ext cx="269" cy="285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99" name="Freeform 11">
                <a:extLst>
                  <a:ext uri="{FF2B5EF4-FFF2-40B4-BE49-F238E27FC236}">
                    <a16:creationId xmlns:a16="http://schemas.microsoft.com/office/drawing/2014/main" id="{B7B3E0E2-33C7-41B7-8A6F-8032B70A9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" y="3474"/>
                <a:ext cx="300" cy="348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0" name="Freeform 12">
                <a:extLst>
                  <a:ext uri="{FF2B5EF4-FFF2-40B4-BE49-F238E27FC236}">
                    <a16:creationId xmlns:a16="http://schemas.microsoft.com/office/drawing/2014/main" id="{7A4D2D40-C224-44CD-B419-236A4E8A3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3253"/>
                <a:ext cx="284" cy="300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1" name="Freeform 13">
                <a:extLst>
                  <a:ext uri="{FF2B5EF4-FFF2-40B4-BE49-F238E27FC236}">
                    <a16:creationId xmlns:a16="http://schemas.microsoft.com/office/drawing/2014/main" id="{745254D8-E6D6-4CED-A5C4-6DC4315BB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" y="3316"/>
                <a:ext cx="205" cy="205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2" name="Freeform 14">
                <a:extLst>
                  <a:ext uri="{FF2B5EF4-FFF2-40B4-BE49-F238E27FC236}">
                    <a16:creationId xmlns:a16="http://schemas.microsoft.com/office/drawing/2014/main" id="{82AA91F6-9015-49D5-95C8-FF2F3CEEA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2558"/>
                <a:ext cx="379" cy="426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3" name="Freeform 15">
                <a:extLst>
                  <a:ext uri="{FF2B5EF4-FFF2-40B4-BE49-F238E27FC236}">
                    <a16:creationId xmlns:a16="http://schemas.microsoft.com/office/drawing/2014/main" id="{0427C6B8-3D35-4EC0-BFD3-A740AA105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" y="3632"/>
                <a:ext cx="142" cy="95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4" name="Freeform 16">
                <a:extLst>
                  <a:ext uri="{FF2B5EF4-FFF2-40B4-BE49-F238E27FC236}">
                    <a16:creationId xmlns:a16="http://schemas.microsoft.com/office/drawing/2014/main" id="{C1E161CC-2855-4D6B-A92B-C495A3C1C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" y="3348"/>
                <a:ext cx="173" cy="269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5" name="Freeform 17">
                <a:extLst>
                  <a:ext uri="{FF2B5EF4-FFF2-40B4-BE49-F238E27FC236}">
                    <a16:creationId xmlns:a16="http://schemas.microsoft.com/office/drawing/2014/main" id="{6E8BAD1E-8CF7-4E6E-92A0-D78721C12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348"/>
                <a:ext cx="379" cy="332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6" name="Freeform 18">
                <a:extLst>
                  <a:ext uri="{FF2B5EF4-FFF2-40B4-BE49-F238E27FC236}">
                    <a16:creationId xmlns:a16="http://schemas.microsoft.com/office/drawing/2014/main" id="{54A36F52-EC10-4B32-8EE4-90F869863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" y="3443"/>
                <a:ext cx="473" cy="300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7" name="Freeform 19">
                <a:extLst>
                  <a:ext uri="{FF2B5EF4-FFF2-40B4-BE49-F238E27FC236}">
                    <a16:creationId xmlns:a16="http://schemas.microsoft.com/office/drawing/2014/main" id="{D5C92F15-9326-4216-A32D-E7B06978B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7" y="3332"/>
                <a:ext cx="221" cy="95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8" name="Freeform 20">
                <a:extLst>
                  <a:ext uri="{FF2B5EF4-FFF2-40B4-BE49-F238E27FC236}">
                    <a16:creationId xmlns:a16="http://schemas.microsoft.com/office/drawing/2014/main" id="{B138F7CD-8169-454D-AFBF-7758A6149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395"/>
                <a:ext cx="269" cy="206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09" name="Freeform 21">
                <a:extLst>
                  <a:ext uri="{FF2B5EF4-FFF2-40B4-BE49-F238E27FC236}">
                    <a16:creationId xmlns:a16="http://schemas.microsoft.com/office/drawing/2014/main" id="{7673BEE3-F6E1-4CCA-B6D5-4C1301817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" y="3332"/>
                <a:ext cx="110" cy="111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0" name="Freeform 22">
                <a:extLst>
                  <a:ext uri="{FF2B5EF4-FFF2-40B4-BE49-F238E27FC236}">
                    <a16:creationId xmlns:a16="http://schemas.microsoft.com/office/drawing/2014/main" id="{758D784F-24B3-4C2F-916D-68A5C364F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" y="3095"/>
                <a:ext cx="332" cy="269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1" name="Freeform 23">
                <a:extLst>
                  <a:ext uri="{FF2B5EF4-FFF2-40B4-BE49-F238E27FC236}">
                    <a16:creationId xmlns:a16="http://schemas.microsoft.com/office/drawing/2014/main" id="{EFFBF9D5-5100-42E5-A29A-FD6F68F60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905"/>
                <a:ext cx="490" cy="317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4" name="Freeform 26">
                <a:extLst>
                  <a:ext uri="{FF2B5EF4-FFF2-40B4-BE49-F238E27FC236}">
                    <a16:creationId xmlns:a16="http://schemas.microsoft.com/office/drawing/2014/main" id="{74E8E2C7-CA3E-49E5-B34D-FE71CB926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" y="187"/>
                <a:ext cx="1596" cy="1311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5" name="Freeform 27">
                <a:extLst>
                  <a:ext uri="{FF2B5EF4-FFF2-40B4-BE49-F238E27FC236}">
                    <a16:creationId xmlns:a16="http://schemas.microsoft.com/office/drawing/2014/main" id="{2D026FD6-916D-4AA4-80E2-B6DE093F6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2" y="2842"/>
                <a:ext cx="300" cy="300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6" name="Freeform 28">
                <a:extLst>
                  <a:ext uri="{FF2B5EF4-FFF2-40B4-BE49-F238E27FC236}">
                    <a16:creationId xmlns:a16="http://schemas.microsoft.com/office/drawing/2014/main" id="{2A789074-8EE0-40B0-A249-62C7560B0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3158"/>
                <a:ext cx="332" cy="395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7" name="Freeform 29">
                <a:extLst>
                  <a:ext uri="{FF2B5EF4-FFF2-40B4-BE49-F238E27FC236}">
                    <a16:creationId xmlns:a16="http://schemas.microsoft.com/office/drawing/2014/main" id="{4772C863-DBFE-41B1-A44D-4D7A87B7E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079"/>
                <a:ext cx="285" cy="20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8" name="Freeform 30">
                <a:extLst>
                  <a:ext uri="{FF2B5EF4-FFF2-40B4-BE49-F238E27FC236}">
                    <a16:creationId xmlns:a16="http://schemas.microsoft.com/office/drawing/2014/main" id="{72E02221-D857-43B7-BDA1-EA3F969FD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7" y="3190"/>
                <a:ext cx="237" cy="158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9" name="Freeform 31">
                <a:extLst>
                  <a:ext uri="{FF2B5EF4-FFF2-40B4-BE49-F238E27FC236}">
                    <a16:creationId xmlns:a16="http://schemas.microsoft.com/office/drawing/2014/main" id="{DBE63D35-918F-4B58-81FD-F0EA051CF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269"/>
                <a:ext cx="237" cy="190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0" name="Freeform 32">
                <a:extLst>
                  <a:ext uri="{FF2B5EF4-FFF2-40B4-BE49-F238E27FC236}">
                    <a16:creationId xmlns:a16="http://schemas.microsoft.com/office/drawing/2014/main" id="{D2F44AE8-7F52-4172-B5F4-B8090C81B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3222"/>
                <a:ext cx="443" cy="347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1" name="Freeform 33">
                <a:extLst>
                  <a:ext uri="{FF2B5EF4-FFF2-40B4-BE49-F238E27FC236}">
                    <a16:creationId xmlns:a16="http://schemas.microsoft.com/office/drawing/2014/main" id="{2A8B13E9-196A-4D78-BE43-B596BBEEF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27"/>
                <a:ext cx="253" cy="25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2" name="Freeform 34">
                <a:extLst>
                  <a:ext uri="{FF2B5EF4-FFF2-40B4-BE49-F238E27FC236}">
                    <a16:creationId xmlns:a16="http://schemas.microsoft.com/office/drawing/2014/main" id="{7729E1F3-B2A0-4682-9F81-C042B2B90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2795"/>
                <a:ext cx="427" cy="521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3" name="Freeform 35">
                <a:extLst>
                  <a:ext uri="{FF2B5EF4-FFF2-40B4-BE49-F238E27FC236}">
                    <a16:creationId xmlns:a16="http://schemas.microsoft.com/office/drawing/2014/main" id="{D5C7794A-BF24-4A52-91F9-B2B2C116F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889"/>
                <a:ext cx="412" cy="411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4" name="Freeform 36">
                <a:extLst>
                  <a:ext uri="{FF2B5EF4-FFF2-40B4-BE49-F238E27FC236}">
                    <a16:creationId xmlns:a16="http://schemas.microsoft.com/office/drawing/2014/main" id="{76C2456F-A192-4B6F-BA7E-FC0B5D117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3206"/>
                <a:ext cx="284" cy="25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5" name="Freeform 37">
                <a:extLst>
                  <a:ext uri="{FF2B5EF4-FFF2-40B4-BE49-F238E27FC236}">
                    <a16:creationId xmlns:a16="http://schemas.microsoft.com/office/drawing/2014/main" id="{314DEE33-5C7E-4409-9574-F352EE25D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5" y="3222"/>
                <a:ext cx="331" cy="442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6" name="Freeform 38">
                <a:extLst>
                  <a:ext uri="{FF2B5EF4-FFF2-40B4-BE49-F238E27FC236}">
                    <a16:creationId xmlns:a16="http://schemas.microsoft.com/office/drawing/2014/main" id="{75124BB3-E7D7-485E-A052-226FCBFD6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3316"/>
                <a:ext cx="206" cy="30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7" name="Freeform 39">
                <a:extLst>
                  <a:ext uri="{FF2B5EF4-FFF2-40B4-BE49-F238E27FC236}">
                    <a16:creationId xmlns:a16="http://schemas.microsoft.com/office/drawing/2014/main" id="{3A5B3331-391F-434E-A8FF-6F0225556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2889"/>
                <a:ext cx="380" cy="25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8" name="Freeform 40">
                <a:extLst>
                  <a:ext uri="{FF2B5EF4-FFF2-40B4-BE49-F238E27FC236}">
                    <a16:creationId xmlns:a16="http://schemas.microsoft.com/office/drawing/2014/main" id="{702B97BE-4359-481E-B740-E0DE5A0D1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3079"/>
                <a:ext cx="190" cy="25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9" name="Freeform 41">
                <a:extLst>
                  <a:ext uri="{FF2B5EF4-FFF2-40B4-BE49-F238E27FC236}">
                    <a16:creationId xmlns:a16="http://schemas.microsoft.com/office/drawing/2014/main" id="{34763785-20DC-4212-8B7B-10E04E943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5" y="3427"/>
                <a:ext cx="221" cy="285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0" name="Freeform 42">
                <a:extLst>
                  <a:ext uri="{FF2B5EF4-FFF2-40B4-BE49-F238E27FC236}">
                    <a16:creationId xmlns:a16="http://schemas.microsoft.com/office/drawing/2014/main" id="{F3EE1D21-B0EB-4883-BE04-F9B424815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3237"/>
                <a:ext cx="206" cy="190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1" name="Freeform 43">
                <a:extLst>
                  <a:ext uri="{FF2B5EF4-FFF2-40B4-BE49-F238E27FC236}">
                    <a16:creationId xmlns:a16="http://schemas.microsoft.com/office/drawing/2014/main" id="{6AC2C383-5D08-43DA-BB25-792345AAC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2984"/>
                <a:ext cx="253" cy="364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2" name="Freeform 44">
                <a:extLst>
                  <a:ext uri="{FF2B5EF4-FFF2-40B4-BE49-F238E27FC236}">
                    <a16:creationId xmlns:a16="http://schemas.microsoft.com/office/drawing/2014/main" id="{FEC5A671-F975-4055-A686-7F3B15748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969"/>
                <a:ext cx="317" cy="363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3" name="Freeform 45">
                <a:extLst>
                  <a:ext uri="{FF2B5EF4-FFF2-40B4-BE49-F238E27FC236}">
                    <a16:creationId xmlns:a16="http://schemas.microsoft.com/office/drawing/2014/main" id="{A54AE8C8-A8C2-4E21-8441-07260278B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2953"/>
                <a:ext cx="363" cy="142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4" name="Freeform 46">
                <a:extLst>
                  <a:ext uri="{FF2B5EF4-FFF2-40B4-BE49-F238E27FC236}">
                    <a16:creationId xmlns:a16="http://schemas.microsoft.com/office/drawing/2014/main" id="{36B74B99-4357-4BCA-AB5D-990375439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3016"/>
                <a:ext cx="332" cy="284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5" name="Freeform 47">
                <a:extLst>
                  <a:ext uri="{FF2B5EF4-FFF2-40B4-BE49-F238E27FC236}">
                    <a16:creationId xmlns:a16="http://schemas.microsoft.com/office/drawing/2014/main" id="{5999081D-7995-42F8-8A60-1D142E122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031"/>
                <a:ext cx="363" cy="25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6" name="Freeform 48">
                <a:extLst>
                  <a:ext uri="{FF2B5EF4-FFF2-40B4-BE49-F238E27FC236}">
                    <a16:creationId xmlns:a16="http://schemas.microsoft.com/office/drawing/2014/main" id="{90B38F5B-AB74-48D4-B1F3-3893D08A69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74"/>
                <a:ext cx="491" cy="426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7" name="Freeform 49">
                <a:extLst>
                  <a:ext uri="{FF2B5EF4-FFF2-40B4-BE49-F238E27FC236}">
                    <a16:creationId xmlns:a16="http://schemas.microsoft.com/office/drawing/2014/main" id="{8EEE308C-58F3-4435-B2D2-9AD57C80F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2337"/>
                <a:ext cx="395" cy="379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8" name="Freeform 50">
                <a:extLst>
                  <a:ext uri="{FF2B5EF4-FFF2-40B4-BE49-F238E27FC236}">
                    <a16:creationId xmlns:a16="http://schemas.microsoft.com/office/drawing/2014/main" id="{6B209FFE-046E-46A2-9187-57436636C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910"/>
                <a:ext cx="379" cy="521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39" name="Freeform 51">
                <a:extLst>
                  <a:ext uri="{FF2B5EF4-FFF2-40B4-BE49-F238E27FC236}">
                    <a16:creationId xmlns:a16="http://schemas.microsoft.com/office/drawing/2014/main" id="{432FDF47-803F-40CC-B4E8-A892F0F13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498"/>
                <a:ext cx="473" cy="428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40" name="Freeform 52">
                <a:extLst>
                  <a:ext uri="{FF2B5EF4-FFF2-40B4-BE49-F238E27FC236}">
                    <a16:creationId xmlns:a16="http://schemas.microsoft.com/office/drawing/2014/main" id="{F63EA9AA-2709-434E-B50D-97C6BA863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384"/>
                <a:ext cx="648" cy="521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41" name="Freeform 53">
                <a:extLst>
                  <a:ext uri="{FF2B5EF4-FFF2-40B4-BE49-F238E27FC236}">
                    <a16:creationId xmlns:a16="http://schemas.microsoft.com/office/drawing/2014/main" id="{664E3A62-8CE9-4922-BD75-189D2A587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" y="2226"/>
                <a:ext cx="332" cy="458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42" name="Freeform 54">
                <a:extLst>
                  <a:ext uri="{FF2B5EF4-FFF2-40B4-BE49-F238E27FC236}">
                    <a16:creationId xmlns:a16="http://schemas.microsoft.com/office/drawing/2014/main" id="{D2975EFA-F860-4701-8E09-23B5CA09C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2480"/>
                <a:ext cx="980" cy="552"/>
              </a:xfrm>
              <a:custGeom>
                <a:avLst/>
                <a:gdLst>
                  <a:gd name="T0" fmla="*/ 0 w 1406"/>
                  <a:gd name="T1" fmla="*/ 793 h 793"/>
                  <a:gd name="T2" fmla="*/ 613 w 1406"/>
                  <a:gd name="T3" fmla="*/ 793 h 793"/>
                  <a:gd name="T4" fmla="*/ 1406 w 1406"/>
                  <a:gd name="T5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6" h="793">
                    <a:moveTo>
                      <a:pt x="0" y="793"/>
                    </a:moveTo>
                    <a:lnTo>
                      <a:pt x="613" y="793"/>
                    </a:lnTo>
                    <a:lnTo>
                      <a:pt x="1406" y="0"/>
                    </a:lnTo>
                  </a:path>
                </a:pathLst>
              </a:custGeom>
              <a:noFill/>
              <a:ln w="25400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333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392" name="Group 104">
              <a:extLst>
                <a:ext uri="{FF2B5EF4-FFF2-40B4-BE49-F238E27FC236}">
                  <a16:creationId xmlns:a16="http://schemas.microsoft.com/office/drawing/2014/main" id="{D21E0639-8E00-4B04-B5AC-0B959E491A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0138" y="1412875"/>
              <a:ext cx="7118350" cy="5068888"/>
              <a:chOff x="693" y="890"/>
              <a:chExt cx="4484" cy="3193"/>
            </a:xfrm>
          </p:grpSpPr>
          <p:sp>
            <p:nvSpPr>
              <p:cNvPr id="12393" name="Text Box 105">
                <a:extLst>
                  <a:ext uri="{FF2B5EF4-FFF2-40B4-BE49-F238E27FC236}">
                    <a16:creationId xmlns:a16="http://schemas.microsoft.com/office/drawing/2014/main" id="{6C1E1303-20B2-443B-8064-FB0EE23E7A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" y="2500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沖縄</a:t>
                </a:r>
              </a:p>
            </p:txBody>
          </p:sp>
          <p:sp>
            <p:nvSpPr>
              <p:cNvPr id="12394" name="Text Box 106">
                <a:extLst>
                  <a:ext uri="{FF2B5EF4-FFF2-40B4-BE49-F238E27FC236}">
                    <a16:creationId xmlns:a16="http://schemas.microsoft.com/office/drawing/2014/main" id="{8EF2452F-B940-43F0-99E1-A9FEAC9D5D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21" y="890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北海道</a:t>
                </a:r>
              </a:p>
            </p:txBody>
          </p:sp>
          <p:sp>
            <p:nvSpPr>
              <p:cNvPr id="12395" name="Text Box 107">
                <a:extLst>
                  <a:ext uri="{FF2B5EF4-FFF2-40B4-BE49-F238E27FC236}">
                    <a16:creationId xmlns:a16="http://schemas.microsoft.com/office/drawing/2014/main" id="{4822C95B-90B2-4756-A11B-CFF31BE1FE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1" y="3181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12396" name="Text Box 108">
                <a:extLst>
                  <a:ext uri="{FF2B5EF4-FFF2-40B4-BE49-F238E27FC236}">
                    <a16:creationId xmlns:a16="http://schemas.microsoft.com/office/drawing/2014/main" id="{465FE631-E6D8-4A82-8419-608A00CBC0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9" y="322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2397" name="Text Box 109">
                <a:extLst>
                  <a:ext uri="{FF2B5EF4-FFF2-40B4-BE49-F238E27FC236}">
                    <a16:creationId xmlns:a16="http://schemas.microsoft.com/office/drawing/2014/main" id="{A895D8CA-25B8-4120-AF76-0F5223016A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6" y="338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長崎</a:t>
                </a:r>
              </a:p>
            </p:txBody>
          </p:sp>
          <p:sp>
            <p:nvSpPr>
              <p:cNvPr id="12398" name="Text Box 110">
                <a:extLst>
                  <a:ext uri="{FF2B5EF4-FFF2-40B4-BE49-F238E27FC236}">
                    <a16:creationId xmlns:a16="http://schemas.microsoft.com/office/drawing/2014/main" id="{59F167A1-E3A0-4C78-A0FF-B19013759C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91" y="349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高知</a:t>
                </a:r>
              </a:p>
            </p:txBody>
          </p:sp>
          <p:sp>
            <p:nvSpPr>
              <p:cNvPr id="12399" name="Text Box 111">
                <a:extLst>
                  <a:ext uri="{FF2B5EF4-FFF2-40B4-BE49-F238E27FC236}">
                    <a16:creationId xmlns:a16="http://schemas.microsoft.com/office/drawing/2014/main" id="{16EA69C6-4ABB-41C2-90FB-FBED39B248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8" y="302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12400" name="Text Box 112">
                <a:extLst>
                  <a:ext uri="{FF2B5EF4-FFF2-40B4-BE49-F238E27FC236}">
                    <a16:creationId xmlns:a16="http://schemas.microsoft.com/office/drawing/2014/main" id="{B0034BDA-29D4-45E7-AAF5-C87A1310A1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8" y="306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12401" name="Text Box 113">
                <a:extLst>
                  <a:ext uri="{FF2B5EF4-FFF2-40B4-BE49-F238E27FC236}">
                    <a16:creationId xmlns:a16="http://schemas.microsoft.com/office/drawing/2014/main" id="{AE360C43-F34C-462A-AFAB-7413A0F7AB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23" y="311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広島</a:t>
                </a:r>
              </a:p>
            </p:txBody>
          </p:sp>
          <p:sp>
            <p:nvSpPr>
              <p:cNvPr id="12402" name="Text Box 114">
                <a:extLst>
                  <a:ext uri="{FF2B5EF4-FFF2-40B4-BE49-F238E27FC236}">
                    <a16:creationId xmlns:a16="http://schemas.microsoft.com/office/drawing/2014/main" id="{E47E097F-2BDF-4F02-9058-FCD60381B0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3" y="3929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12403" name="Text Box 115">
                <a:extLst>
                  <a:ext uri="{FF2B5EF4-FFF2-40B4-BE49-F238E27FC236}">
                    <a16:creationId xmlns:a16="http://schemas.microsoft.com/office/drawing/2014/main" id="{B3D4288F-28E1-4E0D-99D8-E5D956F78E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5" y="3612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12404" name="Text Box 116">
                <a:extLst>
                  <a:ext uri="{FF2B5EF4-FFF2-40B4-BE49-F238E27FC236}">
                    <a16:creationId xmlns:a16="http://schemas.microsoft.com/office/drawing/2014/main" id="{F3B85F27-421F-4093-8FB7-44D6259A9E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8" y="1684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青森</a:t>
                </a:r>
              </a:p>
            </p:txBody>
          </p:sp>
          <p:sp>
            <p:nvSpPr>
              <p:cNvPr id="12405" name="Text Box 117">
                <a:extLst>
                  <a:ext uri="{FF2B5EF4-FFF2-40B4-BE49-F238E27FC236}">
                    <a16:creationId xmlns:a16="http://schemas.microsoft.com/office/drawing/2014/main" id="{2977789C-A5A6-4C34-BE58-DA4B650786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2" y="3725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宮崎</a:t>
                </a:r>
              </a:p>
            </p:txBody>
          </p:sp>
          <p:sp>
            <p:nvSpPr>
              <p:cNvPr id="12406" name="Text Box 118">
                <a:extLst>
                  <a:ext uri="{FF2B5EF4-FFF2-40B4-BE49-F238E27FC236}">
                    <a16:creationId xmlns:a16="http://schemas.microsoft.com/office/drawing/2014/main" id="{58EF3966-62BA-4A64-B9EA-EF855D8387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7" y="333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12407" name="Text Box 119">
                <a:extLst>
                  <a:ext uri="{FF2B5EF4-FFF2-40B4-BE49-F238E27FC236}">
                    <a16:creationId xmlns:a16="http://schemas.microsoft.com/office/drawing/2014/main" id="{F91CAB7E-37BF-4BE3-9280-ED07F2A4B7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5" y="345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大分</a:t>
                </a:r>
              </a:p>
            </p:txBody>
          </p:sp>
          <p:sp>
            <p:nvSpPr>
              <p:cNvPr id="12408" name="Text Box 120">
                <a:extLst>
                  <a:ext uri="{FF2B5EF4-FFF2-40B4-BE49-F238E27FC236}">
                    <a16:creationId xmlns:a16="http://schemas.microsoft.com/office/drawing/2014/main" id="{0E014FF1-E8BC-40DA-BCC2-9BED9C7B4C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" y="358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熊本</a:t>
                </a:r>
              </a:p>
            </p:txBody>
          </p:sp>
          <p:sp>
            <p:nvSpPr>
              <p:cNvPr id="12409" name="Text Box 121">
                <a:extLst>
                  <a:ext uri="{FF2B5EF4-FFF2-40B4-BE49-F238E27FC236}">
                    <a16:creationId xmlns:a16="http://schemas.microsoft.com/office/drawing/2014/main" id="{BC208E8F-DA62-4708-A515-973C43DC66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6" y="322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大阪</a:t>
                </a:r>
              </a:p>
            </p:txBody>
          </p:sp>
          <p:sp>
            <p:nvSpPr>
              <p:cNvPr id="12410" name="Text Box 122">
                <a:extLst>
                  <a:ext uri="{FF2B5EF4-FFF2-40B4-BE49-F238E27FC236}">
                    <a16:creationId xmlns:a16="http://schemas.microsoft.com/office/drawing/2014/main" id="{BBCA1724-220B-4B1A-B037-7669C40937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94" y="336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奈良</a:t>
                </a:r>
              </a:p>
            </p:txBody>
          </p:sp>
          <p:sp>
            <p:nvSpPr>
              <p:cNvPr id="12411" name="Text Box 123">
                <a:extLst>
                  <a:ext uri="{FF2B5EF4-FFF2-40B4-BE49-F238E27FC236}">
                    <a16:creationId xmlns:a16="http://schemas.microsoft.com/office/drawing/2014/main" id="{12E129C8-0AA9-4232-862F-DAF9288F3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53" y="336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三重</a:t>
                </a:r>
              </a:p>
            </p:txBody>
          </p:sp>
          <p:sp>
            <p:nvSpPr>
              <p:cNvPr id="12412" name="Text Box 124">
                <a:extLst>
                  <a:ext uri="{FF2B5EF4-FFF2-40B4-BE49-F238E27FC236}">
                    <a16:creationId xmlns:a16="http://schemas.microsoft.com/office/drawing/2014/main" id="{319D1004-0F12-4994-9B0F-A91B36B64F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6" y="2931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京都</a:t>
                </a:r>
              </a:p>
            </p:txBody>
          </p:sp>
          <p:sp>
            <p:nvSpPr>
              <p:cNvPr id="12413" name="Text Box 125">
                <a:extLst>
                  <a:ext uri="{FF2B5EF4-FFF2-40B4-BE49-F238E27FC236}">
                    <a16:creationId xmlns:a16="http://schemas.microsoft.com/office/drawing/2014/main" id="{030B704C-D0A6-4C1A-AAF6-248E2DA46B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5" y="304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2414" name="Text Box 126">
                <a:extLst>
                  <a:ext uri="{FF2B5EF4-FFF2-40B4-BE49-F238E27FC236}">
                    <a16:creationId xmlns:a16="http://schemas.microsoft.com/office/drawing/2014/main" id="{A8463ECB-744F-467E-9C5F-B6AEE886CA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5" y="3090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12415" name="Text Box 127">
                <a:extLst>
                  <a:ext uri="{FF2B5EF4-FFF2-40B4-BE49-F238E27FC236}">
                    <a16:creationId xmlns:a16="http://schemas.microsoft.com/office/drawing/2014/main" id="{398CA24D-6031-40B6-9933-73196E3D29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2" y="227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山形</a:t>
                </a:r>
              </a:p>
            </p:txBody>
          </p:sp>
          <p:sp>
            <p:nvSpPr>
              <p:cNvPr id="12416" name="Text Box 128">
                <a:extLst>
                  <a:ext uri="{FF2B5EF4-FFF2-40B4-BE49-F238E27FC236}">
                    <a16:creationId xmlns:a16="http://schemas.microsoft.com/office/drawing/2014/main" id="{46B301B3-A6FF-4DB5-88D3-3157963059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188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秋田</a:t>
                </a:r>
              </a:p>
            </p:txBody>
          </p:sp>
          <p:sp>
            <p:nvSpPr>
              <p:cNvPr id="12417" name="Text Box 129">
                <a:extLst>
                  <a:ext uri="{FF2B5EF4-FFF2-40B4-BE49-F238E27FC236}">
                    <a16:creationId xmlns:a16="http://schemas.microsoft.com/office/drawing/2014/main" id="{4F5DCE77-DC07-4206-B4D6-8E4C26332B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12" y="327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12418" name="Text Box 130">
                <a:extLst>
                  <a:ext uri="{FF2B5EF4-FFF2-40B4-BE49-F238E27FC236}">
                    <a16:creationId xmlns:a16="http://schemas.microsoft.com/office/drawing/2014/main" id="{9874717D-816C-4226-8063-E6AA600F04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1" y="3385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12419" name="Text Box 131">
                <a:extLst>
                  <a:ext uri="{FF2B5EF4-FFF2-40B4-BE49-F238E27FC236}">
                    <a16:creationId xmlns:a16="http://schemas.microsoft.com/office/drawing/2014/main" id="{C2709326-42BD-42AA-87D1-FD8225D431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9" y="2886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2420" name="Text Box 132">
                <a:extLst>
                  <a:ext uri="{FF2B5EF4-FFF2-40B4-BE49-F238E27FC236}">
                    <a16:creationId xmlns:a16="http://schemas.microsoft.com/office/drawing/2014/main" id="{84DF1643-411E-431E-89E4-3E0B0F2D75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5" y="290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12421" name="Text Box 133">
                <a:extLst>
                  <a:ext uri="{FF2B5EF4-FFF2-40B4-BE49-F238E27FC236}">
                    <a16:creationId xmlns:a16="http://schemas.microsoft.com/office/drawing/2014/main" id="{45191E43-D348-46F1-A803-E0151315F9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01" y="3317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sp>
            <p:nvSpPr>
              <p:cNvPr id="12422" name="Text Box 134">
                <a:extLst>
                  <a:ext uri="{FF2B5EF4-FFF2-40B4-BE49-F238E27FC236}">
                    <a16:creationId xmlns:a16="http://schemas.microsoft.com/office/drawing/2014/main" id="{4E662FE1-6A00-433D-9CA3-808291514B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5" y="318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12423" name="Text Box 135">
                <a:extLst>
                  <a:ext uri="{FF2B5EF4-FFF2-40B4-BE49-F238E27FC236}">
                    <a16:creationId xmlns:a16="http://schemas.microsoft.com/office/drawing/2014/main" id="{A95CF1C5-C927-4229-ABA0-245DAF1FC1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4" y="329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千葉</a:t>
                </a:r>
              </a:p>
            </p:txBody>
          </p:sp>
          <p:sp>
            <p:nvSpPr>
              <p:cNvPr id="12424" name="Text Box 136">
                <a:extLst>
                  <a:ext uri="{FF2B5EF4-FFF2-40B4-BE49-F238E27FC236}">
                    <a16:creationId xmlns:a16="http://schemas.microsoft.com/office/drawing/2014/main" id="{F91C4DE7-E33C-4022-914A-19594C1F7D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1" y="327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12425" name="Text Box 137">
                <a:extLst>
                  <a:ext uri="{FF2B5EF4-FFF2-40B4-BE49-F238E27FC236}">
                    <a16:creationId xmlns:a16="http://schemas.microsoft.com/office/drawing/2014/main" id="{6C27D895-9D60-4B80-8234-206B4BD22E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1" y="3430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12426" name="Text Box 138">
                <a:extLst>
                  <a:ext uri="{FF2B5EF4-FFF2-40B4-BE49-F238E27FC236}">
                    <a16:creationId xmlns:a16="http://schemas.microsoft.com/office/drawing/2014/main" id="{92A40E2F-C28C-4112-9F23-A178FF1ABE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82" y="238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宮城</a:t>
                </a:r>
              </a:p>
            </p:txBody>
          </p:sp>
          <p:sp>
            <p:nvSpPr>
              <p:cNvPr id="12427" name="Text Box 139">
                <a:extLst>
                  <a:ext uri="{FF2B5EF4-FFF2-40B4-BE49-F238E27FC236}">
                    <a16:creationId xmlns:a16="http://schemas.microsoft.com/office/drawing/2014/main" id="{85344F74-9B39-4847-8738-F41582F129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4" y="306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岐阜</a:t>
                </a:r>
              </a:p>
            </p:txBody>
          </p:sp>
          <p:sp>
            <p:nvSpPr>
              <p:cNvPr id="12428" name="Text Box 140">
                <a:extLst>
                  <a:ext uri="{FF2B5EF4-FFF2-40B4-BE49-F238E27FC236}">
                    <a16:creationId xmlns:a16="http://schemas.microsoft.com/office/drawing/2014/main" id="{6BEDD3E4-2689-4B61-9578-8EAE9647E7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8" y="2886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12429" name="Text Box 141">
                <a:extLst>
                  <a:ext uri="{FF2B5EF4-FFF2-40B4-BE49-F238E27FC236}">
                    <a16:creationId xmlns:a16="http://schemas.microsoft.com/office/drawing/2014/main" id="{E9B29C73-F98A-47B6-8BF6-33BFE6E7EB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2" y="293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長野</a:t>
                </a:r>
              </a:p>
            </p:txBody>
          </p:sp>
          <p:sp>
            <p:nvSpPr>
              <p:cNvPr id="12430" name="Text Box 142">
                <a:extLst>
                  <a:ext uri="{FF2B5EF4-FFF2-40B4-BE49-F238E27FC236}">
                    <a16:creationId xmlns:a16="http://schemas.microsoft.com/office/drawing/2014/main" id="{9064FB45-E1C9-41C4-859A-8546F697DA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3" y="318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2431" name="Text Box 143">
                <a:extLst>
                  <a:ext uri="{FF2B5EF4-FFF2-40B4-BE49-F238E27FC236}">
                    <a16:creationId xmlns:a16="http://schemas.microsoft.com/office/drawing/2014/main" id="{E67718FD-193F-4876-82C2-50607B49AD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9" y="268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12432" name="Text Box 144">
                <a:extLst>
                  <a:ext uri="{FF2B5EF4-FFF2-40B4-BE49-F238E27FC236}">
                    <a16:creationId xmlns:a16="http://schemas.microsoft.com/office/drawing/2014/main" id="{F2393573-A5C5-40E5-BB32-4646C5CE32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9" y="270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石川</a:t>
                </a:r>
              </a:p>
            </p:txBody>
          </p:sp>
          <p:sp>
            <p:nvSpPr>
              <p:cNvPr id="12433" name="Text Box 145">
                <a:extLst>
                  <a:ext uri="{FF2B5EF4-FFF2-40B4-BE49-F238E27FC236}">
                    <a16:creationId xmlns:a16="http://schemas.microsoft.com/office/drawing/2014/main" id="{7FB7CDB9-AAC3-4620-A47A-FC84F53922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7" y="261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新潟</a:t>
                </a:r>
              </a:p>
            </p:txBody>
          </p:sp>
          <p:sp>
            <p:nvSpPr>
              <p:cNvPr id="12434" name="Text Box 146">
                <a:extLst>
                  <a:ext uri="{FF2B5EF4-FFF2-40B4-BE49-F238E27FC236}">
                    <a16:creationId xmlns:a16="http://schemas.microsoft.com/office/drawing/2014/main" id="{5C1304FF-5398-45BA-A7C7-C4A461FD36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69" y="3090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12435" name="Text Box 147">
                <a:extLst>
                  <a:ext uri="{FF2B5EF4-FFF2-40B4-BE49-F238E27FC236}">
                    <a16:creationId xmlns:a16="http://schemas.microsoft.com/office/drawing/2014/main" id="{05DC016A-AF5B-4570-8303-1F726D5D86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2" y="304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12436" name="Text Box 148">
                <a:extLst>
                  <a:ext uri="{FF2B5EF4-FFF2-40B4-BE49-F238E27FC236}">
                    <a16:creationId xmlns:a16="http://schemas.microsoft.com/office/drawing/2014/main" id="{9DB39306-2D71-4125-A535-ACC1461226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2" y="2682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12437" name="Text Box 149">
                <a:extLst>
                  <a:ext uri="{FF2B5EF4-FFF2-40B4-BE49-F238E27FC236}">
                    <a16:creationId xmlns:a16="http://schemas.microsoft.com/office/drawing/2014/main" id="{B27C4742-AADC-4795-8107-07BA481D174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4" y="2908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12438" name="Text Box 150">
                <a:extLst>
                  <a:ext uri="{FF2B5EF4-FFF2-40B4-BE49-F238E27FC236}">
                    <a16:creationId xmlns:a16="http://schemas.microsoft.com/office/drawing/2014/main" id="{FF9C2B8B-4BF6-4D80-9982-0689BA92D5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4" y="288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12439" name="Text Box 151">
                <a:extLst>
                  <a:ext uri="{FF2B5EF4-FFF2-40B4-BE49-F238E27FC236}">
                    <a16:creationId xmlns:a16="http://schemas.microsoft.com/office/drawing/2014/main" id="{C72018F6-958A-46B8-AD84-D73474663F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63" y="206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岩手</a:t>
                </a:r>
              </a:p>
            </p:txBody>
          </p:sp>
        </p:grpSp>
        <p:grpSp>
          <p:nvGrpSpPr>
            <p:cNvPr id="103" name="グループ化 108">
              <a:extLst>
                <a:ext uri="{FF2B5EF4-FFF2-40B4-BE49-F238E27FC236}">
                  <a16:creationId xmlns:a16="http://schemas.microsoft.com/office/drawing/2014/main" id="{3B07BE8F-5A2D-4E1C-9FA0-33AC6C210E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186" y="3330004"/>
              <a:ext cx="1098058" cy="1284841"/>
              <a:chOff x="-1981200" y="482600"/>
              <a:chExt cx="4927600" cy="5765800"/>
            </a:xfrm>
          </p:grpSpPr>
          <p:sp>
            <p:nvSpPr>
              <p:cNvPr id="104" name="フリーフォーム 109">
                <a:extLst>
                  <a:ext uri="{FF2B5EF4-FFF2-40B4-BE49-F238E27FC236}">
                    <a16:creationId xmlns:a16="http://schemas.microsoft.com/office/drawing/2014/main" id="{CDED8190-1676-4E4E-810A-0649E8BBC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フリーフォーム 110">
                <a:extLst>
                  <a:ext uri="{FF2B5EF4-FFF2-40B4-BE49-F238E27FC236}">
                    <a16:creationId xmlns:a16="http://schemas.microsoft.com/office/drawing/2014/main" id="{A54C7A5E-418D-4E9E-83A6-633FC03C2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フリーフォーム 111">
                <a:extLst>
                  <a:ext uri="{FF2B5EF4-FFF2-40B4-BE49-F238E27FC236}">
                    <a16:creationId xmlns:a16="http://schemas.microsoft.com/office/drawing/2014/main" id="{0173A41B-77D0-466A-A962-EC8A3239D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フリーフォーム 112">
                <a:extLst>
                  <a:ext uri="{FF2B5EF4-FFF2-40B4-BE49-F238E27FC236}">
                    <a16:creationId xmlns:a16="http://schemas.microsoft.com/office/drawing/2014/main" id="{5FE066EA-3FAA-4025-AF80-15CCF5D5D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フリーフォーム 113">
                <a:extLst>
                  <a:ext uri="{FF2B5EF4-FFF2-40B4-BE49-F238E27FC236}">
                    <a16:creationId xmlns:a16="http://schemas.microsoft.com/office/drawing/2014/main" id="{B4689109-7DBC-4C8E-9AAA-92C108E52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フリーフォーム 114">
                <a:extLst>
                  <a:ext uri="{FF2B5EF4-FFF2-40B4-BE49-F238E27FC236}">
                    <a16:creationId xmlns:a16="http://schemas.microsoft.com/office/drawing/2014/main" id="{F6F558FF-BEF2-49D7-B49C-EDBC13B01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EA2CA7CD-2E1E-4CC8-9C89-DCDA8448107C}"/>
                </a:ext>
              </a:extLst>
            </p:cNvPr>
            <p:cNvGrpSpPr/>
            <p:nvPr/>
          </p:nvGrpSpPr>
          <p:grpSpPr>
            <a:xfrm>
              <a:off x="9068416" y="608745"/>
              <a:ext cx="1382620" cy="1189425"/>
              <a:chOff x="2243138" y="-171450"/>
              <a:chExt cx="6748462" cy="5805488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13B44C4-17C9-4A13-8B3E-7679ACA2A59D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8DE0569-694D-48C8-A6DC-25AFDF3BEDC8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998E2DC-56E1-40A1-A160-93F51083A6BA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6DDDFAD-D906-43F0-A0EA-0DC668EE49B7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C72483A-504E-4D60-A841-EB5ED1C1C670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1E50C7D-920D-4408-8876-CC3E9B684389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99B05B89-6AD8-4350-BEED-2E24DA7E83C6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796CCD-CEAE-4688-95C3-B1EF6A628FF6}"/>
              </a:ext>
            </a:extLst>
          </p:cNvPr>
          <p:cNvGrpSpPr/>
          <p:nvPr/>
        </p:nvGrpSpPr>
        <p:grpSpPr>
          <a:xfrm>
            <a:off x="257931" y="296863"/>
            <a:ext cx="9390138" cy="6246812"/>
            <a:chOff x="1066186" y="296863"/>
            <a:chExt cx="9390138" cy="6246812"/>
          </a:xfrm>
        </p:grpSpPr>
        <p:grpSp>
          <p:nvGrpSpPr>
            <p:cNvPr id="13468" name="Group 156">
              <a:extLst>
                <a:ext uri="{FF2B5EF4-FFF2-40B4-BE49-F238E27FC236}">
                  <a16:creationId xmlns:a16="http://schemas.microsoft.com/office/drawing/2014/main" id="{C482B300-612E-47FA-9B0A-BEDA964F40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2863" y="296863"/>
              <a:ext cx="7751762" cy="6246812"/>
              <a:chOff x="827" y="187"/>
              <a:chExt cx="4883" cy="3935"/>
            </a:xfrm>
          </p:grpSpPr>
          <p:sp>
            <p:nvSpPr>
              <p:cNvPr id="13416" name="Freeform 104">
                <a:extLst>
                  <a:ext uri="{FF2B5EF4-FFF2-40B4-BE49-F238E27FC236}">
                    <a16:creationId xmlns:a16="http://schemas.microsoft.com/office/drawing/2014/main" id="{4581C5B2-C3A5-4DCB-8B54-7B09AA6D8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2842"/>
                <a:ext cx="284" cy="285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17" name="Freeform 105">
                <a:extLst>
                  <a:ext uri="{FF2B5EF4-FFF2-40B4-BE49-F238E27FC236}">
                    <a16:creationId xmlns:a16="http://schemas.microsoft.com/office/drawing/2014/main" id="{46153E73-F36E-4101-95FF-D3AB0186D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2937"/>
                <a:ext cx="332" cy="427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18" name="Freeform 106">
                <a:extLst>
                  <a:ext uri="{FF2B5EF4-FFF2-40B4-BE49-F238E27FC236}">
                    <a16:creationId xmlns:a16="http://schemas.microsoft.com/office/drawing/2014/main" id="{3051F89C-C448-46FB-ADB5-79F27F93F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1783"/>
                <a:ext cx="363" cy="585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19" name="Freeform 107">
                <a:extLst>
                  <a:ext uri="{FF2B5EF4-FFF2-40B4-BE49-F238E27FC236}">
                    <a16:creationId xmlns:a16="http://schemas.microsoft.com/office/drawing/2014/main" id="{617FF222-236B-41F7-80AB-335D0BBCF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" y="2399"/>
                <a:ext cx="111" cy="143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0" name="Freeform 108">
                <a:extLst>
                  <a:ext uri="{FF2B5EF4-FFF2-40B4-BE49-F238E27FC236}">
                    <a16:creationId xmlns:a16="http://schemas.microsoft.com/office/drawing/2014/main" id="{42587AA1-C270-4D40-8981-9512A9199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7" y="2716"/>
                <a:ext cx="268" cy="221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1" name="Freeform 109">
                <a:extLst>
                  <a:ext uri="{FF2B5EF4-FFF2-40B4-BE49-F238E27FC236}">
                    <a16:creationId xmlns:a16="http://schemas.microsoft.com/office/drawing/2014/main" id="{AFBE3447-1AF0-48E2-A6E0-5891F5F92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" y="3759"/>
                <a:ext cx="284" cy="363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2" name="Freeform 110">
                <a:extLst>
                  <a:ext uri="{FF2B5EF4-FFF2-40B4-BE49-F238E27FC236}">
                    <a16:creationId xmlns:a16="http://schemas.microsoft.com/office/drawing/2014/main" id="{15B4324A-6E9F-40F0-865E-E5D76F783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" y="3617"/>
                <a:ext cx="348" cy="442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3" name="Freeform 111">
                <a:extLst>
                  <a:ext uri="{FF2B5EF4-FFF2-40B4-BE49-F238E27FC236}">
                    <a16:creationId xmlns:a16="http://schemas.microsoft.com/office/drawing/2014/main" id="{1794092F-BD55-4196-AE1A-F09D29E9F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3379"/>
                <a:ext cx="269" cy="285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4" name="Freeform 112">
                <a:extLst>
                  <a:ext uri="{FF2B5EF4-FFF2-40B4-BE49-F238E27FC236}">
                    <a16:creationId xmlns:a16="http://schemas.microsoft.com/office/drawing/2014/main" id="{D5DD4953-151C-4387-A496-28BAFCC98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" y="3474"/>
                <a:ext cx="300" cy="348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5" name="Freeform 113">
                <a:extLst>
                  <a:ext uri="{FF2B5EF4-FFF2-40B4-BE49-F238E27FC236}">
                    <a16:creationId xmlns:a16="http://schemas.microsoft.com/office/drawing/2014/main" id="{5953EF56-7327-431E-8311-A94A1EA37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3253"/>
                <a:ext cx="284" cy="300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6" name="Freeform 114">
                <a:extLst>
                  <a:ext uri="{FF2B5EF4-FFF2-40B4-BE49-F238E27FC236}">
                    <a16:creationId xmlns:a16="http://schemas.microsoft.com/office/drawing/2014/main" id="{149D578C-5244-4852-BA22-065BD39196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" y="3316"/>
                <a:ext cx="205" cy="205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7" name="Freeform 115">
                <a:extLst>
                  <a:ext uri="{FF2B5EF4-FFF2-40B4-BE49-F238E27FC236}">
                    <a16:creationId xmlns:a16="http://schemas.microsoft.com/office/drawing/2014/main" id="{BF21761F-CBAE-4BCC-9B20-1AAE505EB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2558"/>
                <a:ext cx="379" cy="426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8" name="Freeform 116">
                <a:extLst>
                  <a:ext uri="{FF2B5EF4-FFF2-40B4-BE49-F238E27FC236}">
                    <a16:creationId xmlns:a16="http://schemas.microsoft.com/office/drawing/2014/main" id="{285EECF9-3341-48CF-907A-975DF8665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" y="3632"/>
                <a:ext cx="142" cy="95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29" name="Freeform 117">
                <a:extLst>
                  <a:ext uri="{FF2B5EF4-FFF2-40B4-BE49-F238E27FC236}">
                    <a16:creationId xmlns:a16="http://schemas.microsoft.com/office/drawing/2014/main" id="{2AB4D547-2851-4C70-90B5-7BDEE71AC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" y="3348"/>
                <a:ext cx="173" cy="269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0" name="Freeform 118">
                <a:extLst>
                  <a:ext uri="{FF2B5EF4-FFF2-40B4-BE49-F238E27FC236}">
                    <a16:creationId xmlns:a16="http://schemas.microsoft.com/office/drawing/2014/main" id="{CE478C41-CF7E-4E78-9AC8-B3870BDC0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348"/>
                <a:ext cx="379" cy="332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1" name="Freeform 119">
                <a:extLst>
                  <a:ext uri="{FF2B5EF4-FFF2-40B4-BE49-F238E27FC236}">
                    <a16:creationId xmlns:a16="http://schemas.microsoft.com/office/drawing/2014/main" id="{0E6F809D-A1B5-4EC9-A0F5-7D9DACFBF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" y="3443"/>
                <a:ext cx="473" cy="300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2" name="Freeform 120">
                <a:extLst>
                  <a:ext uri="{FF2B5EF4-FFF2-40B4-BE49-F238E27FC236}">
                    <a16:creationId xmlns:a16="http://schemas.microsoft.com/office/drawing/2014/main" id="{7C708243-C86F-4EB1-AE53-A892A3BAB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7" y="3332"/>
                <a:ext cx="221" cy="95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3" name="Freeform 121">
                <a:extLst>
                  <a:ext uri="{FF2B5EF4-FFF2-40B4-BE49-F238E27FC236}">
                    <a16:creationId xmlns:a16="http://schemas.microsoft.com/office/drawing/2014/main" id="{FC3803B1-5FBE-4806-980A-CA22B82A7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395"/>
                <a:ext cx="269" cy="206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4" name="Freeform 122">
                <a:extLst>
                  <a:ext uri="{FF2B5EF4-FFF2-40B4-BE49-F238E27FC236}">
                    <a16:creationId xmlns:a16="http://schemas.microsoft.com/office/drawing/2014/main" id="{EBCE1262-E2F5-4D12-BEB5-0676A00D8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" y="3332"/>
                <a:ext cx="110" cy="111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5" name="Freeform 123">
                <a:extLst>
                  <a:ext uri="{FF2B5EF4-FFF2-40B4-BE49-F238E27FC236}">
                    <a16:creationId xmlns:a16="http://schemas.microsoft.com/office/drawing/2014/main" id="{DFE0D80B-5A95-4A80-9E9C-7DF6DC0FD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" y="3095"/>
                <a:ext cx="332" cy="269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6" name="Freeform 124">
                <a:extLst>
                  <a:ext uri="{FF2B5EF4-FFF2-40B4-BE49-F238E27FC236}">
                    <a16:creationId xmlns:a16="http://schemas.microsoft.com/office/drawing/2014/main" id="{8DCA8C77-7061-4571-891F-F30170D4C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905"/>
                <a:ext cx="490" cy="317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39" name="Freeform 127">
                <a:extLst>
                  <a:ext uri="{FF2B5EF4-FFF2-40B4-BE49-F238E27FC236}">
                    <a16:creationId xmlns:a16="http://schemas.microsoft.com/office/drawing/2014/main" id="{B2866F7B-2603-4FD7-82E2-F992086DF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" y="187"/>
                <a:ext cx="1596" cy="1311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0" name="Freeform 128">
                <a:extLst>
                  <a:ext uri="{FF2B5EF4-FFF2-40B4-BE49-F238E27FC236}">
                    <a16:creationId xmlns:a16="http://schemas.microsoft.com/office/drawing/2014/main" id="{BB3BBB46-A80D-46E3-BB6F-2B289C2D4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2" y="2842"/>
                <a:ext cx="300" cy="300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1" name="Freeform 129">
                <a:extLst>
                  <a:ext uri="{FF2B5EF4-FFF2-40B4-BE49-F238E27FC236}">
                    <a16:creationId xmlns:a16="http://schemas.microsoft.com/office/drawing/2014/main" id="{63E58D9C-AEDE-49B0-BC3F-C72C3D77A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3158"/>
                <a:ext cx="332" cy="395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2" name="Freeform 130">
                <a:extLst>
                  <a:ext uri="{FF2B5EF4-FFF2-40B4-BE49-F238E27FC236}">
                    <a16:creationId xmlns:a16="http://schemas.microsoft.com/office/drawing/2014/main" id="{8107B863-FE18-4372-88C7-DF4799A44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079"/>
                <a:ext cx="285" cy="20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3" name="Freeform 131">
                <a:extLst>
                  <a:ext uri="{FF2B5EF4-FFF2-40B4-BE49-F238E27FC236}">
                    <a16:creationId xmlns:a16="http://schemas.microsoft.com/office/drawing/2014/main" id="{F42B54C5-0C4F-4B8C-9B7B-F64D58E55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7" y="3190"/>
                <a:ext cx="237" cy="158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4" name="Freeform 132">
                <a:extLst>
                  <a:ext uri="{FF2B5EF4-FFF2-40B4-BE49-F238E27FC236}">
                    <a16:creationId xmlns:a16="http://schemas.microsoft.com/office/drawing/2014/main" id="{39E84C63-E556-4665-88B6-A9E441FBA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269"/>
                <a:ext cx="237" cy="190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5" name="Freeform 133">
                <a:extLst>
                  <a:ext uri="{FF2B5EF4-FFF2-40B4-BE49-F238E27FC236}">
                    <a16:creationId xmlns:a16="http://schemas.microsoft.com/office/drawing/2014/main" id="{BF54F225-BA33-418A-BCA8-0F45FE8B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3222"/>
                <a:ext cx="443" cy="347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6" name="Freeform 134">
                <a:extLst>
                  <a:ext uri="{FF2B5EF4-FFF2-40B4-BE49-F238E27FC236}">
                    <a16:creationId xmlns:a16="http://schemas.microsoft.com/office/drawing/2014/main" id="{E416AD19-CB3E-4DD1-BB6D-D594B41B7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27"/>
                <a:ext cx="253" cy="25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7" name="Freeform 135">
                <a:extLst>
                  <a:ext uri="{FF2B5EF4-FFF2-40B4-BE49-F238E27FC236}">
                    <a16:creationId xmlns:a16="http://schemas.microsoft.com/office/drawing/2014/main" id="{2842D0ED-7AC2-4413-8279-987CAF7F7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2795"/>
                <a:ext cx="427" cy="521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8" name="Freeform 136">
                <a:extLst>
                  <a:ext uri="{FF2B5EF4-FFF2-40B4-BE49-F238E27FC236}">
                    <a16:creationId xmlns:a16="http://schemas.microsoft.com/office/drawing/2014/main" id="{F3A8CDE8-3FCF-496A-9989-D21CB3B58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889"/>
                <a:ext cx="412" cy="411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49" name="Freeform 137">
                <a:extLst>
                  <a:ext uri="{FF2B5EF4-FFF2-40B4-BE49-F238E27FC236}">
                    <a16:creationId xmlns:a16="http://schemas.microsoft.com/office/drawing/2014/main" id="{2BDA6409-7C5D-4B99-B5B7-DE7E7FB04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3206"/>
                <a:ext cx="284" cy="25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0" name="Freeform 138">
                <a:extLst>
                  <a:ext uri="{FF2B5EF4-FFF2-40B4-BE49-F238E27FC236}">
                    <a16:creationId xmlns:a16="http://schemas.microsoft.com/office/drawing/2014/main" id="{8ECBD679-02D2-4779-BA71-758CC57A9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5" y="3222"/>
                <a:ext cx="331" cy="442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1" name="Freeform 139">
                <a:extLst>
                  <a:ext uri="{FF2B5EF4-FFF2-40B4-BE49-F238E27FC236}">
                    <a16:creationId xmlns:a16="http://schemas.microsoft.com/office/drawing/2014/main" id="{997F6787-8D28-460A-B2DA-47D03B31B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3316"/>
                <a:ext cx="206" cy="30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2" name="Freeform 140">
                <a:extLst>
                  <a:ext uri="{FF2B5EF4-FFF2-40B4-BE49-F238E27FC236}">
                    <a16:creationId xmlns:a16="http://schemas.microsoft.com/office/drawing/2014/main" id="{8E7E8801-7E48-4C6A-BAE4-C94E98E91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2889"/>
                <a:ext cx="380" cy="25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3" name="Freeform 141">
                <a:extLst>
                  <a:ext uri="{FF2B5EF4-FFF2-40B4-BE49-F238E27FC236}">
                    <a16:creationId xmlns:a16="http://schemas.microsoft.com/office/drawing/2014/main" id="{BB9E66D1-F1CE-425E-B08F-CDEA3A61D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3079"/>
                <a:ext cx="190" cy="25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4" name="Freeform 142">
                <a:extLst>
                  <a:ext uri="{FF2B5EF4-FFF2-40B4-BE49-F238E27FC236}">
                    <a16:creationId xmlns:a16="http://schemas.microsoft.com/office/drawing/2014/main" id="{F0130E5C-0F70-4C5F-B336-7E4A3F62B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5" y="3427"/>
                <a:ext cx="221" cy="285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5" name="Freeform 143">
                <a:extLst>
                  <a:ext uri="{FF2B5EF4-FFF2-40B4-BE49-F238E27FC236}">
                    <a16:creationId xmlns:a16="http://schemas.microsoft.com/office/drawing/2014/main" id="{C6808EFA-B963-4F30-A4CF-F5FF644C9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3237"/>
                <a:ext cx="206" cy="190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6" name="Freeform 144">
                <a:extLst>
                  <a:ext uri="{FF2B5EF4-FFF2-40B4-BE49-F238E27FC236}">
                    <a16:creationId xmlns:a16="http://schemas.microsoft.com/office/drawing/2014/main" id="{6681D810-8EF1-47C6-A4EF-912CC6E0F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2984"/>
                <a:ext cx="253" cy="364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7" name="Freeform 145">
                <a:extLst>
                  <a:ext uri="{FF2B5EF4-FFF2-40B4-BE49-F238E27FC236}">
                    <a16:creationId xmlns:a16="http://schemas.microsoft.com/office/drawing/2014/main" id="{7BF33873-1C9E-403F-A77F-4FD8A2E6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969"/>
                <a:ext cx="317" cy="363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8" name="Freeform 146">
                <a:extLst>
                  <a:ext uri="{FF2B5EF4-FFF2-40B4-BE49-F238E27FC236}">
                    <a16:creationId xmlns:a16="http://schemas.microsoft.com/office/drawing/2014/main" id="{535A2698-DC0F-4B20-9C33-9416767FB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2953"/>
                <a:ext cx="363" cy="142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59" name="Freeform 147">
                <a:extLst>
                  <a:ext uri="{FF2B5EF4-FFF2-40B4-BE49-F238E27FC236}">
                    <a16:creationId xmlns:a16="http://schemas.microsoft.com/office/drawing/2014/main" id="{2BFD4BD9-40C1-476E-A17D-49BF833E1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3016"/>
                <a:ext cx="332" cy="284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60" name="Freeform 148">
                <a:extLst>
                  <a:ext uri="{FF2B5EF4-FFF2-40B4-BE49-F238E27FC236}">
                    <a16:creationId xmlns:a16="http://schemas.microsoft.com/office/drawing/2014/main" id="{A05389D7-5663-4034-A1D3-C0AEFE3EA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031"/>
                <a:ext cx="363" cy="25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61" name="Freeform 149">
                <a:extLst>
                  <a:ext uri="{FF2B5EF4-FFF2-40B4-BE49-F238E27FC236}">
                    <a16:creationId xmlns:a16="http://schemas.microsoft.com/office/drawing/2014/main" id="{8B235A8F-1762-4866-8A2B-9AC64D214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74"/>
                <a:ext cx="491" cy="426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62" name="Freeform 150">
                <a:extLst>
                  <a:ext uri="{FF2B5EF4-FFF2-40B4-BE49-F238E27FC236}">
                    <a16:creationId xmlns:a16="http://schemas.microsoft.com/office/drawing/2014/main" id="{5151B318-E90D-4923-B7AB-4F3B4A0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2337"/>
                <a:ext cx="395" cy="379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63" name="Freeform 151">
                <a:extLst>
                  <a:ext uri="{FF2B5EF4-FFF2-40B4-BE49-F238E27FC236}">
                    <a16:creationId xmlns:a16="http://schemas.microsoft.com/office/drawing/2014/main" id="{02A3361C-4FF1-4FBC-A63D-F5E135C60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910"/>
                <a:ext cx="379" cy="521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64" name="Freeform 152">
                <a:extLst>
                  <a:ext uri="{FF2B5EF4-FFF2-40B4-BE49-F238E27FC236}">
                    <a16:creationId xmlns:a16="http://schemas.microsoft.com/office/drawing/2014/main" id="{1E9C0B3C-CCC2-4C5B-A0DE-AE1AA5995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498"/>
                <a:ext cx="473" cy="428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65" name="Freeform 153">
                <a:extLst>
                  <a:ext uri="{FF2B5EF4-FFF2-40B4-BE49-F238E27FC236}">
                    <a16:creationId xmlns:a16="http://schemas.microsoft.com/office/drawing/2014/main" id="{537CF42F-9C53-460D-9C41-1CCAB971A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384"/>
                <a:ext cx="648" cy="521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3466" name="Freeform 154">
                <a:extLst>
                  <a:ext uri="{FF2B5EF4-FFF2-40B4-BE49-F238E27FC236}">
                    <a16:creationId xmlns:a16="http://schemas.microsoft.com/office/drawing/2014/main" id="{4BC6D2C8-7D8C-4CF1-BCB0-55501B5B1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" y="2226"/>
                <a:ext cx="332" cy="458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469" name="Group 157">
              <a:extLst>
                <a:ext uri="{FF2B5EF4-FFF2-40B4-BE49-F238E27FC236}">
                  <a16:creationId xmlns:a16="http://schemas.microsoft.com/office/drawing/2014/main" id="{F79EC6AC-3BB7-4302-8810-AE103358E0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7944" y="296863"/>
              <a:ext cx="7751761" cy="6246812"/>
              <a:chOff x="827" y="187"/>
              <a:chExt cx="4883" cy="3935"/>
            </a:xfrm>
          </p:grpSpPr>
          <p:sp>
            <p:nvSpPr>
              <p:cNvPr id="13315" name="Freeform 3">
                <a:extLst>
                  <a:ext uri="{FF2B5EF4-FFF2-40B4-BE49-F238E27FC236}">
                    <a16:creationId xmlns:a16="http://schemas.microsoft.com/office/drawing/2014/main" id="{FF3EF261-4A9A-44AB-AD4D-F1AD3FE3F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2842"/>
                <a:ext cx="284" cy="285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16" name="Freeform 4">
                <a:extLst>
                  <a:ext uri="{FF2B5EF4-FFF2-40B4-BE49-F238E27FC236}">
                    <a16:creationId xmlns:a16="http://schemas.microsoft.com/office/drawing/2014/main" id="{32A122A6-86B8-4396-BD9C-74E536BDD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2937"/>
                <a:ext cx="332" cy="427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17" name="Freeform 5">
                <a:extLst>
                  <a:ext uri="{FF2B5EF4-FFF2-40B4-BE49-F238E27FC236}">
                    <a16:creationId xmlns:a16="http://schemas.microsoft.com/office/drawing/2014/main" id="{DC3AC794-1924-4638-BA49-58CD221E8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1783"/>
                <a:ext cx="363" cy="585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18" name="Freeform 6">
                <a:extLst>
                  <a:ext uri="{FF2B5EF4-FFF2-40B4-BE49-F238E27FC236}">
                    <a16:creationId xmlns:a16="http://schemas.microsoft.com/office/drawing/2014/main" id="{7F56D5A3-2031-4FF2-877E-8CDC3A456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" y="2399"/>
                <a:ext cx="111" cy="143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19" name="Freeform 7">
                <a:extLst>
                  <a:ext uri="{FF2B5EF4-FFF2-40B4-BE49-F238E27FC236}">
                    <a16:creationId xmlns:a16="http://schemas.microsoft.com/office/drawing/2014/main" id="{C7D6F90F-B3BC-4503-9215-7BFFB5C2F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7" y="2716"/>
                <a:ext cx="268" cy="221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0" name="Freeform 8">
                <a:extLst>
                  <a:ext uri="{FF2B5EF4-FFF2-40B4-BE49-F238E27FC236}">
                    <a16:creationId xmlns:a16="http://schemas.microsoft.com/office/drawing/2014/main" id="{1A7E1C12-E3B3-4793-9C89-7659D3BFD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" y="3759"/>
                <a:ext cx="284" cy="363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1" name="Freeform 9">
                <a:extLst>
                  <a:ext uri="{FF2B5EF4-FFF2-40B4-BE49-F238E27FC236}">
                    <a16:creationId xmlns:a16="http://schemas.microsoft.com/office/drawing/2014/main" id="{9E512BCA-1A2B-42EE-AFFD-6B6E8ED0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" y="3617"/>
                <a:ext cx="348" cy="442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2" name="Freeform 10">
                <a:extLst>
                  <a:ext uri="{FF2B5EF4-FFF2-40B4-BE49-F238E27FC236}">
                    <a16:creationId xmlns:a16="http://schemas.microsoft.com/office/drawing/2014/main" id="{449C9480-D24D-4545-9933-EA46B6E0D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3379"/>
                <a:ext cx="269" cy="285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3" name="Freeform 11">
                <a:extLst>
                  <a:ext uri="{FF2B5EF4-FFF2-40B4-BE49-F238E27FC236}">
                    <a16:creationId xmlns:a16="http://schemas.microsoft.com/office/drawing/2014/main" id="{629FB25B-F2D9-4FC1-8CF2-2324DFA55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" y="3474"/>
                <a:ext cx="300" cy="348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4" name="Freeform 12">
                <a:extLst>
                  <a:ext uri="{FF2B5EF4-FFF2-40B4-BE49-F238E27FC236}">
                    <a16:creationId xmlns:a16="http://schemas.microsoft.com/office/drawing/2014/main" id="{C5E3336B-5113-4DF3-9297-E09B7D7C1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3253"/>
                <a:ext cx="284" cy="300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5" name="Freeform 13">
                <a:extLst>
                  <a:ext uri="{FF2B5EF4-FFF2-40B4-BE49-F238E27FC236}">
                    <a16:creationId xmlns:a16="http://schemas.microsoft.com/office/drawing/2014/main" id="{B2286A40-C2C5-4FFB-8522-1B6F6405C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" y="3316"/>
                <a:ext cx="205" cy="205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6" name="Freeform 14">
                <a:extLst>
                  <a:ext uri="{FF2B5EF4-FFF2-40B4-BE49-F238E27FC236}">
                    <a16:creationId xmlns:a16="http://schemas.microsoft.com/office/drawing/2014/main" id="{72722A24-A8A3-4389-8FFA-44938D515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2558"/>
                <a:ext cx="379" cy="426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7" name="Freeform 15">
                <a:extLst>
                  <a:ext uri="{FF2B5EF4-FFF2-40B4-BE49-F238E27FC236}">
                    <a16:creationId xmlns:a16="http://schemas.microsoft.com/office/drawing/2014/main" id="{DAC68C65-4D88-4BBD-9EFC-848B2CEC4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" y="3632"/>
                <a:ext cx="142" cy="95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8" name="Freeform 16">
                <a:extLst>
                  <a:ext uri="{FF2B5EF4-FFF2-40B4-BE49-F238E27FC236}">
                    <a16:creationId xmlns:a16="http://schemas.microsoft.com/office/drawing/2014/main" id="{5535D378-7003-43C8-A698-13843FEC3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" y="3348"/>
                <a:ext cx="173" cy="269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29" name="Freeform 17">
                <a:extLst>
                  <a:ext uri="{FF2B5EF4-FFF2-40B4-BE49-F238E27FC236}">
                    <a16:creationId xmlns:a16="http://schemas.microsoft.com/office/drawing/2014/main" id="{561A3081-9817-4167-9D5F-D4C8ABACF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348"/>
                <a:ext cx="379" cy="332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0" name="Freeform 18">
                <a:extLst>
                  <a:ext uri="{FF2B5EF4-FFF2-40B4-BE49-F238E27FC236}">
                    <a16:creationId xmlns:a16="http://schemas.microsoft.com/office/drawing/2014/main" id="{F0223F90-194E-4C5E-A6AC-E6CFC7AA3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" y="3443"/>
                <a:ext cx="473" cy="300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1" name="Freeform 19">
                <a:extLst>
                  <a:ext uri="{FF2B5EF4-FFF2-40B4-BE49-F238E27FC236}">
                    <a16:creationId xmlns:a16="http://schemas.microsoft.com/office/drawing/2014/main" id="{9AC07D39-F784-461B-B5C8-B58360864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7" y="3332"/>
                <a:ext cx="221" cy="95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2" name="Freeform 20">
                <a:extLst>
                  <a:ext uri="{FF2B5EF4-FFF2-40B4-BE49-F238E27FC236}">
                    <a16:creationId xmlns:a16="http://schemas.microsoft.com/office/drawing/2014/main" id="{5B1AA4BF-8180-4D52-858A-491AE6DE1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395"/>
                <a:ext cx="269" cy="206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3" name="Freeform 21">
                <a:extLst>
                  <a:ext uri="{FF2B5EF4-FFF2-40B4-BE49-F238E27FC236}">
                    <a16:creationId xmlns:a16="http://schemas.microsoft.com/office/drawing/2014/main" id="{937D0855-2B81-462C-A0A5-01BF0F43B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" y="3332"/>
                <a:ext cx="110" cy="111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4" name="Freeform 22">
                <a:extLst>
                  <a:ext uri="{FF2B5EF4-FFF2-40B4-BE49-F238E27FC236}">
                    <a16:creationId xmlns:a16="http://schemas.microsoft.com/office/drawing/2014/main" id="{8AC8CE62-C742-480B-AD6C-FD7E74A34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" y="3095"/>
                <a:ext cx="332" cy="269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5" name="Freeform 23">
                <a:extLst>
                  <a:ext uri="{FF2B5EF4-FFF2-40B4-BE49-F238E27FC236}">
                    <a16:creationId xmlns:a16="http://schemas.microsoft.com/office/drawing/2014/main" id="{07D1339C-E606-4981-9251-04AAE6881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905"/>
                <a:ext cx="490" cy="317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8" name="Freeform 26">
                <a:extLst>
                  <a:ext uri="{FF2B5EF4-FFF2-40B4-BE49-F238E27FC236}">
                    <a16:creationId xmlns:a16="http://schemas.microsoft.com/office/drawing/2014/main" id="{C2634838-542E-4460-9C83-F63F603A1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" y="187"/>
                <a:ext cx="1596" cy="1311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39" name="Freeform 27">
                <a:extLst>
                  <a:ext uri="{FF2B5EF4-FFF2-40B4-BE49-F238E27FC236}">
                    <a16:creationId xmlns:a16="http://schemas.microsoft.com/office/drawing/2014/main" id="{ABFF152D-0CB1-4A7B-9B1E-6811B11CF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2" y="2842"/>
                <a:ext cx="300" cy="300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0" name="Freeform 28">
                <a:extLst>
                  <a:ext uri="{FF2B5EF4-FFF2-40B4-BE49-F238E27FC236}">
                    <a16:creationId xmlns:a16="http://schemas.microsoft.com/office/drawing/2014/main" id="{6AE65B1C-8A84-4363-B7B4-C35EE3A71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3158"/>
                <a:ext cx="332" cy="395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1" name="Freeform 29">
                <a:extLst>
                  <a:ext uri="{FF2B5EF4-FFF2-40B4-BE49-F238E27FC236}">
                    <a16:creationId xmlns:a16="http://schemas.microsoft.com/office/drawing/2014/main" id="{561491F1-3FC5-4094-81C9-FC1DF3644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079"/>
                <a:ext cx="285" cy="20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2" name="Freeform 30">
                <a:extLst>
                  <a:ext uri="{FF2B5EF4-FFF2-40B4-BE49-F238E27FC236}">
                    <a16:creationId xmlns:a16="http://schemas.microsoft.com/office/drawing/2014/main" id="{790B6620-1FDB-44B0-88CF-D7FF431DB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7" y="3190"/>
                <a:ext cx="237" cy="158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3" name="Freeform 31">
                <a:extLst>
                  <a:ext uri="{FF2B5EF4-FFF2-40B4-BE49-F238E27FC236}">
                    <a16:creationId xmlns:a16="http://schemas.microsoft.com/office/drawing/2014/main" id="{8E7DAE7D-522B-4C2A-BF95-E50114A16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269"/>
                <a:ext cx="237" cy="190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4" name="Freeform 32">
                <a:extLst>
                  <a:ext uri="{FF2B5EF4-FFF2-40B4-BE49-F238E27FC236}">
                    <a16:creationId xmlns:a16="http://schemas.microsoft.com/office/drawing/2014/main" id="{9CE7E981-6879-4FA5-A602-15C2EAB07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3222"/>
                <a:ext cx="443" cy="347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5" name="Freeform 33">
                <a:extLst>
                  <a:ext uri="{FF2B5EF4-FFF2-40B4-BE49-F238E27FC236}">
                    <a16:creationId xmlns:a16="http://schemas.microsoft.com/office/drawing/2014/main" id="{0F2C5F8B-63D2-45AB-B702-FF91EE427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27"/>
                <a:ext cx="253" cy="25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6" name="Freeform 34">
                <a:extLst>
                  <a:ext uri="{FF2B5EF4-FFF2-40B4-BE49-F238E27FC236}">
                    <a16:creationId xmlns:a16="http://schemas.microsoft.com/office/drawing/2014/main" id="{C1568F46-D50C-483A-8B95-757357F4A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2795"/>
                <a:ext cx="427" cy="521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7" name="Freeform 35">
                <a:extLst>
                  <a:ext uri="{FF2B5EF4-FFF2-40B4-BE49-F238E27FC236}">
                    <a16:creationId xmlns:a16="http://schemas.microsoft.com/office/drawing/2014/main" id="{D476538A-FBF1-4108-9B64-7C7FD737F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889"/>
                <a:ext cx="412" cy="411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8" name="Freeform 36">
                <a:extLst>
                  <a:ext uri="{FF2B5EF4-FFF2-40B4-BE49-F238E27FC236}">
                    <a16:creationId xmlns:a16="http://schemas.microsoft.com/office/drawing/2014/main" id="{91AE97F7-DAC8-4CC5-BA0D-F2082CEA2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3206"/>
                <a:ext cx="284" cy="25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49" name="Freeform 37">
                <a:extLst>
                  <a:ext uri="{FF2B5EF4-FFF2-40B4-BE49-F238E27FC236}">
                    <a16:creationId xmlns:a16="http://schemas.microsoft.com/office/drawing/2014/main" id="{8F74B61E-C0F4-4FEA-B342-6048FD9CD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5" y="3222"/>
                <a:ext cx="331" cy="442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0" name="Freeform 38">
                <a:extLst>
                  <a:ext uri="{FF2B5EF4-FFF2-40B4-BE49-F238E27FC236}">
                    <a16:creationId xmlns:a16="http://schemas.microsoft.com/office/drawing/2014/main" id="{00A38176-1216-4716-B0A9-F93CC53C5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3316"/>
                <a:ext cx="206" cy="30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1" name="Freeform 39">
                <a:extLst>
                  <a:ext uri="{FF2B5EF4-FFF2-40B4-BE49-F238E27FC236}">
                    <a16:creationId xmlns:a16="http://schemas.microsoft.com/office/drawing/2014/main" id="{1B25E800-A587-4F4C-8056-85949EB83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2889"/>
                <a:ext cx="380" cy="25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2" name="Freeform 40">
                <a:extLst>
                  <a:ext uri="{FF2B5EF4-FFF2-40B4-BE49-F238E27FC236}">
                    <a16:creationId xmlns:a16="http://schemas.microsoft.com/office/drawing/2014/main" id="{2B9FA4DE-89EA-48F0-A8C7-DE5840B0A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3079"/>
                <a:ext cx="190" cy="25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3" name="Freeform 41">
                <a:extLst>
                  <a:ext uri="{FF2B5EF4-FFF2-40B4-BE49-F238E27FC236}">
                    <a16:creationId xmlns:a16="http://schemas.microsoft.com/office/drawing/2014/main" id="{78B5595C-39C2-4949-914E-741868749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5" y="3427"/>
                <a:ext cx="221" cy="285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4" name="Freeform 42">
                <a:extLst>
                  <a:ext uri="{FF2B5EF4-FFF2-40B4-BE49-F238E27FC236}">
                    <a16:creationId xmlns:a16="http://schemas.microsoft.com/office/drawing/2014/main" id="{0406A5A4-CE6B-471C-81C1-8BF40E5AD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3237"/>
                <a:ext cx="206" cy="190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5" name="Freeform 43">
                <a:extLst>
                  <a:ext uri="{FF2B5EF4-FFF2-40B4-BE49-F238E27FC236}">
                    <a16:creationId xmlns:a16="http://schemas.microsoft.com/office/drawing/2014/main" id="{D47A2AA8-4296-4D16-8F59-8B86866EB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2984"/>
                <a:ext cx="253" cy="364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6" name="Freeform 44">
                <a:extLst>
                  <a:ext uri="{FF2B5EF4-FFF2-40B4-BE49-F238E27FC236}">
                    <a16:creationId xmlns:a16="http://schemas.microsoft.com/office/drawing/2014/main" id="{B9D2123F-C3F1-4922-B659-A3CCCAE74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969"/>
                <a:ext cx="317" cy="363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7" name="Freeform 45">
                <a:extLst>
                  <a:ext uri="{FF2B5EF4-FFF2-40B4-BE49-F238E27FC236}">
                    <a16:creationId xmlns:a16="http://schemas.microsoft.com/office/drawing/2014/main" id="{4533AAB0-BC24-440F-97F9-6685A00453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2953"/>
                <a:ext cx="363" cy="142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8" name="Freeform 46">
                <a:extLst>
                  <a:ext uri="{FF2B5EF4-FFF2-40B4-BE49-F238E27FC236}">
                    <a16:creationId xmlns:a16="http://schemas.microsoft.com/office/drawing/2014/main" id="{466680F7-562C-44A8-AE13-0E3BBF412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3016"/>
                <a:ext cx="332" cy="284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9" name="Freeform 47">
                <a:extLst>
                  <a:ext uri="{FF2B5EF4-FFF2-40B4-BE49-F238E27FC236}">
                    <a16:creationId xmlns:a16="http://schemas.microsoft.com/office/drawing/2014/main" id="{241ED8D6-EAED-4547-BD4F-ABE3594F4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031"/>
                <a:ext cx="363" cy="25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0" name="Freeform 48">
                <a:extLst>
                  <a:ext uri="{FF2B5EF4-FFF2-40B4-BE49-F238E27FC236}">
                    <a16:creationId xmlns:a16="http://schemas.microsoft.com/office/drawing/2014/main" id="{BF9E6739-357E-437A-813B-F80BB6B42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74"/>
                <a:ext cx="491" cy="426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1" name="Freeform 49">
                <a:extLst>
                  <a:ext uri="{FF2B5EF4-FFF2-40B4-BE49-F238E27FC236}">
                    <a16:creationId xmlns:a16="http://schemas.microsoft.com/office/drawing/2014/main" id="{29243D78-765B-46E4-8130-5C8C1606F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2337"/>
                <a:ext cx="395" cy="379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2" name="Freeform 50">
                <a:extLst>
                  <a:ext uri="{FF2B5EF4-FFF2-40B4-BE49-F238E27FC236}">
                    <a16:creationId xmlns:a16="http://schemas.microsoft.com/office/drawing/2014/main" id="{5BD85D4E-B70F-4EE1-926A-91B52B6A6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910"/>
                <a:ext cx="379" cy="521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3" name="Freeform 51">
                <a:extLst>
                  <a:ext uri="{FF2B5EF4-FFF2-40B4-BE49-F238E27FC236}">
                    <a16:creationId xmlns:a16="http://schemas.microsoft.com/office/drawing/2014/main" id="{27CD2706-21CE-407D-8C9E-E3D014CA1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498"/>
                <a:ext cx="473" cy="428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4" name="Freeform 52">
                <a:extLst>
                  <a:ext uri="{FF2B5EF4-FFF2-40B4-BE49-F238E27FC236}">
                    <a16:creationId xmlns:a16="http://schemas.microsoft.com/office/drawing/2014/main" id="{4D0CD74A-B8F8-4031-8A71-FEB524E05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384"/>
                <a:ext cx="648" cy="521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5" name="Freeform 53">
                <a:extLst>
                  <a:ext uri="{FF2B5EF4-FFF2-40B4-BE49-F238E27FC236}">
                    <a16:creationId xmlns:a16="http://schemas.microsoft.com/office/drawing/2014/main" id="{673E07E1-76AD-4782-82AB-82C553417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" y="2226"/>
                <a:ext cx="332" cy="458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366" name="Freeform 54">
              <a:extLst>
                <a:ext uri="{FF2B5EF4-FFF2-40B4-BE49-F238E27FC236}">
                  <a16:creationId xmlns:a16="http://schemas.microsoft.com/office/drawing/2014/main" id="{F5451607-547A-47B1-90B2-F25E9F32A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650" y="3937000"/>
              <a:ext cx="1555750" cy="876300"/>
            </a:xfrm>
            <a:custGeom>
              <a:avLst/>
              <a:gdLst>
                <a:gd name="T0" fmla="*/ 0 w 1406"/>
                <a:gd name="T1" fmla="*/ 793 h 793"/>
                <a:gd name="T2" fmla="*/ 613 w 1406"/>
                <a:gd name="T3" fmla="*/ 793 h 793"/>
                <a:gd name="T4" fmla="*/ 1406 w 1406"/>
                <a:gd name="T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6" h="793">
                  <a:moveTo>
                    <a:pt x="0" y="793"/>
                  </a:moveTo>
                  <a:lnTo>
                    <a:pt x="613" y="793"/>
                  </a:lnTo>
                  <a:lnTo>
                    <a:pt x="1406" y="0"/>
                  </a:lnTo>
                </a:path>
              </a:pathLst>
            </a:custGeom>
            <a:noFill/>
            <a:ln w="25400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367" name="Group 55">
              <a:extLst>
                <a:ext uri="{FF2B5EF4-FFF2-40B4-BE49-F238E27FC236}">
                  <a16:creationId xmlns:a16="http://schemas.microsoft.com/office/drawing/2014/main" id="{BEDE39DB-9B8B-4DF5-B750-2EE76D4F39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0138" y="1433513"/>
              <a:ext cx="7080250" cy="5048250"/>
              <a:chOff x="693" y="903"/>
              <a:chExt cx="4460" cy="3180"/>
            </a:xfrm>
          </p:grpSpPr>
          <p:sp>
            <p:nvSpPr>
              <p:cNvPr id="13368" name="Text Box 56">
                <a:extLst>
                  <a:ext uri="{FF2B5EF4-FFF2-40B4-BE49-F238E27FC236}">
                    <a16:creationId xmlns:a16="http://schemas.microsoft.com/office/drawing/2014/main" id="{D6CACCB7-410A-4C74-8F18-6033EF968A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" y="2500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沖縄</a:t>
                </a:r>
              </a:p>
            </p:txBody>
          </p:sp>
          <p:sp>
            <p:nvSpPr>
              <p:cNvPr id="13369" name="Text Box 57">
                <a:extLst>
                  <a:ext uri="{FF2B5EF4-FFF2-40B4-BE49-F238E27FC236}">
                    <a16:creationId xmlns:a16="http://schemas.microsoft.com/office/drawing/2014/main" id="{8107AD9C-C011-40F8-B187-975D031D2D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45" y="903"/>
                <a:ext cx="308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北海道</a:t>
                </a:r>
              </a:p>
            </p:txBody>
          </p:sp>
          <p:sp>
            <p:nvSpPr>
              <p:cNvPr id="13370" name="Text Box 58">
                <a:extLst>
                  <a:ext uri="{FF2B5EF4-FFF2-40B4-BE49-F238E27FC236}">
                    <a16:creationId xmlns:a16="http://schemas.microsoft.com/office/drawing/2014/main" id="{4E842ED0-8ABB-4CC5-98C6-69467A716C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1" y="3181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13371" name="Text Box 59">
                <a:extLst>
                  <a:ext uri="{FF2B5EF4-FFF2-40B4-BE49-F238E27FC236}">
                    <a16:creationId xmlns:a16="http://schemas.microsoft.com/office/drawing/2014/main" id="{BE328DD6-FB25-49B2-BDB4-0B1D0ED62C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9" y="322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3372" name="Text Box 60">
                <a:extLst>
                  <a:ext uri="{FF2B5EF4-FFF2-40B4-BE49-F238E27FC236}">
                    <a16:creationId xmlns:a16="http://schemas.microsoft.com/office/drawing/2014/main" id="{4F6019B1-983C-4E79-B376-8A3E33A0E2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6" y="338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長崎</a:t>
                </a:r>
              </a:p>
            </p:txBody>
          </p:sp>
          <p:sp>
            <p:nvSpPr>
              <p:cNvPr id="13373" name="Text Box 61">
                <a:extLst>
                  <a:ext uri="{FF2B5EF4-FFF2-40B4-BE49-F238E27FC236}">
                    <a16:creationId xmlns:a16="http://schemas.microsoft.com/office/drawing/2014/main" id="{81E9C1CD-B476-445A-9AC4-C1C483D207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91" y="349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高知</a:t>
                </a:r>
              </a:p>
            </p:txBody>
          </p:sp>
          <p:sp>
            <p:nvSpPr>
              <p:cNvPr id="13374" name="Text Box 62">
                <a:extLst>
                  <a:ext uri="{FF2B5EF4-FFF2-40B4-BE49-F238E27FC236}">
                    <a16:creationId xmlns:a16="http://schemas.microsoft.com/office/drawing/2014/main" id="{6E4BE8EA-AD94-4948-BEA6-7B84952E51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8" y="302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13375" name="Text Box 63">
                <a:extLst>
                  <a:ext uri="{FF2B5EF4-FFF2-40B4-BE49-F238E27FC236}">
                    <a16:creationId xmlns:a16="http://schemas.microsoft.com/office/drawing/2014/main" id="{709F8CA0-2CFE-41DB-90DC-2118B2AA4C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8" y="306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13376" name="Text Box 64">
                <a:extLst>
                  <a:ext uri="{FF2B5EF4-FFF2-40B4-BE49-F238E27FC236}">
                    <a16:creationId xmlns:a16="http://schemas.microsoft.com/office/drawing/2014/main" id="{427B3738-52AA-4EF1-8D82-E52439CB7E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23" y="311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広島</a:t>
                </a:r>
              </a:p>
            </p:txBody>
          </p:sp>
          <p:sp>
            <p:nvSpPr>
              <p:cNvPr id="13377" name="Text Box 65">
                <a:extLst>
                  <a:ext uri="{FF2B5EF4-FFF2-40B4-BE49-F238E27FC236}">
                    <a16:creationId xmlns:a16="http://schemas.microsoft.com/office/drawing/2014/main" id="{6207AD01-F677-4732-BFA8-18163F1A38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3" y="3929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13378" name="Text Box 66">
                <a:extLst>
                  <a:ext uri="{FF2B5EF4-FFF2-40B4-BE49-F238E27FC236}">
                    <a16:creationId xmlns:a16="http://schemas.microsoft.com/office/drawing/2014/main" id="{9F3C24FC-9314-49FF-9AB3-DE145D764E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5" y="3612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13379" name="Text Box 67">
                <a:extLst>
                  <a:ext uri="{FF2B5EF4-FFF2-40B4-BE49-F238E27FC236}">
                    <a16:creationId xmlns:a16="http://schemas.microsoft.com/office/drawing/2014/main" id="{ECD19665-1E77-4453-9F6E-D3D4FAA4DF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8" y="1684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青森</a:t>
                </a:r>
              </a:p>
            </p:txBody>
          </p:sp>
          <p:sp>
            <p:nvSpPr>
              <p:cNvPr id="13380" name="Text Box 68">
                <a:extLst>
                  <a:ext uri="{FF2B5EF4-FFF2-40B4-BE49-F238E27FC236}">
                    <a16:creationId xmlns:a16="http://schemas.microsoft.com/office/drawing/2014/main" id="{D6230955-BE80-4952-9CD0-D16A57296B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2" y="3725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宮崎</a:t>
                </a:r>
              </a:p>
            </p:txBody>
          </p:sp>
          <p:sp>
            <p:nvSpPr>
              <p:cNvPr id="13381" name="Text Box 69">
                <a:extLst>
                  <a:ext uri="{FF2B5EF4-FFF2-40B4-BE49-F238E27FC236}">
                    <a16:creationId xmlns:a16="http://schemas.microsoft.com/office/drawing/2014/main" id="{E78CD2C1-6604-4B64-B63B-165569F750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7" y="333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13382" name="Text Box 70">
                <a:extLst>
                  <a:ext uri="{FF2B5EF4-FFF2-40B4-BE49-F238E27FC236}">
                    <a16:creationId xmlns:a16="http://schemas.microsoft.com/office/drawing/2014/main" id="{05EB7536-8C82-4AE3-AAE9-1003A1E2F0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5" y="345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大分</a:t>
                </a:r>
              </a:p>
            </p:txBody>
          </p:sp>
          <p:sp>
            <p:nvSpPr>
              <p:cNvPr id="13383" name="Text Box 71">
                <a:extLst>
                  <a:ext uri="{FF2B5EF4-FFF2-40B4-BE49-F238E27FC236}">
                    <a16:creationId xmlns:a16="http://schemas.microsoft.com/office/drawing/2014/main" id="{C3C9CB22-6C54-49E7-8A25-481E8A65BC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" y="358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熊本</a:t>
                </a:r>
              </a:p>
            </p:txBody>
          </p:sp>
          <p:sp>
            <p:nvSpPr>
              <p:cNvPr id="13384" name="Text Box 72">
                <a:extLst>
                  <a:ext uri="{FF2B5EF4-FFF2-40B4-BE49-F238E27FC236}">
                    <a16:creationId xmlns:a16="http://schemas.microsoft.com/office/drawing/2014/main" id="{26642077-07F7-4B2A-81BC-4018A94DAE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6" y="322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大阪</a:t>
                </a:r>
              </a:p>
            </p:txBody>
          </p:sp>
          <p:sp>
            <p:nvSpPr>
              <p:cNvPr id="13385" name="Text Box 73">
                <a:extLst>
                  <a:ext uri="{FF2B5EF4-FFF2-40B4-BE49-F238E27FC236}">
                    <a16:creationId xmlns:a16="http://schemas.microsoft.com/office/drawing/2014/main" id="{B61154B3-8B2B-48A5-A980-575F87C678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94" y="336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奈良</a:t>
                </a:r>
              </a:p>
            </p:txBody>
          </p:sp>
          <p:sp>
            <p:nvSpPr>
              <p:cNvPr id="13386" name="Text Box 74">
                <a:extLst>
                  <a:ext uri="{FF2B5EF4-FFF2-40B4-BE49-F238E27FC236}">
                    <a16:creationId xmlns:a16="http://schemas.microsoft.com/office/drawing/2014/main" id="{8560BB13-5630-4E5D-82F3-AABC1C8BEC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53" y="336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三重</a:t>
                </a:r>
              </a:p>
            </p:txBody>
          </p:sp>
          <p:sp>
            <p:nvSpPr>
              <p:cNvPr id="13387" name="Text Box 75">
                <a:extLst>
                  <a:ext uri="{FF2B5EF4-FFF2-40B4-BE49-F238E27FC236}">
                    <a16:creationId xmlns:a16="http://schemas.microsoft.com/office/drawing/2014/main" id="{75136488-6CF3-4D2B-A857-3AC3DA8A8B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6" y="2931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京都</a:t>
                </a:r>
              </a:p>
            </p:txBody>
          </p:sp>
          <p:sp>
            <p:nvSpPr>
              <p:cNvPr id="13388" name="Text Box 76">
                <a:extLst>
                  <a:ext uri="{FF2B5EF4-FFF2-40B4-BE49-F238E27FC236}">
                    <a16:creationId xmlns:a16="http://schemas.microsoft.com/office/drawing/2014/main" id="{764DC20B-7A83-4D37-84CA-8E910DFC44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5" y="304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3389" name="Text Box 77">
                <a:extLst>
                  <a:ext uri="{FF2B5EF4-FFF2-40B4-BE49-F238E27FC236}">
                    <a16:creationId xmlns:a16="http://schemas.microsoft.com/office/drawing/2014/main" id="{E06AC4DA-01BA-45B4-9952-7068025899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5" y="3090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13390" name="Text Box 78">
                <a:extLst>
                  <a:ext uri="{FF2B5EF4-FFF2-40B4-BE49-F238E27FC236}">
                    <a16:creationId xmlns:a16="http://schemas.microsoft.com/office/drawing/2014/main" id="{E20CAC7E-9900-4C11-B4BD-8338DFB445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2" y="2273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山形</a:t>
                </a:r>
              </a:p>
            </p:txBody>
          </p:sp>
          <p:sp>
            <p:nvSpPr>
              <p:cNvPr id="13391" name="Text Box 79">
                <a:extLst>
                  <a:ext uri="{FF2B5EF4-FFF2-40B4-BE49-F238E27FC236}">
                    <a16:creationId xmlns:a16="http://schemas.microsoft.com/office/drawing/2014/main" id="{2346181A-A99F-4A95-9113-3D8A8F6D66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188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秋田</a:t>
                </a:r>
              </a:p>
            </p:txBody>
          </p:sp>
          <p:sp>
            <p:nvSpPr>
              <p:cNvPr id="13392" name="Text Box 80">
                <a:extLst>
                  <a:ext uri="{FF2B5EF4-FFF2-40B4-BE49-F238E27FC236}">
                    <a16:creationId xmlns:a16="http://schemas.microsoft.com/office/drawing/2014/main" id="{37A26660-145F-41DC-B1D1-FCB80C28AB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12" y="327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13393" name="Text Box 81">
                <a:extLst>
                  <a:ext uri="{FF2B5EF4-FFF2-40B4-BE49-F238E27FC236}">
                    <a16:creationId xmlns:a16="http://schemas.microsoft.com/office/drawing/2014/main" id="{4FBBF8CC-D339-4705-86A1-BBA09C353A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1" y="3385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13394" name="Text Box 82">
                <a:extLst>
                  <a:ext uri="{FF2B5EF4-FFF2-40B4-BE49-F238E27FC236}">
                    <a16:creationId xmlns:a16="http://schemas.microsoft.com/office/drawing/2014/main" id="{40EBF358-2C8C-449F-B9B5-591513D191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9" y="2886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3395" name="Text Box 83">
                <a:extLst>
                  <a:ext uri="{FF2B5EF4-FFF2-40B4-BE49-F238E27FC236}">
                    <a16:creationId xmlns:a16="http://schemas.microsoft.com/office/drawing/2014/main" id="{EDD1AF99-DD11-472A-A808-F091D8F473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5" y="2908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13396" name="Text Box 84">
                <a:extLst>
                  <a:ext uri="{FF2B5EF4-FFF2-40B4-BE49-F238E27FC236}">
                    <a16:creationId xmlns:a16="http://schemas.microsoft.com/office/drawing/2014/main" id="{941CFAC4-3642-4ECF-B90C-090AA3752D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01" y="3317"/>
                <a:ext cx="35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sp>
            <p:nvSpPr>
              <p:cNvPr id="13397" name="Text Box 85">
                <a:extLst>
                  <a:ext uri="{FF2B5EF4-FFF2-40B4-BE49-F238E27FC236}">
                    <a16:creationId xmlns:a16="http://schemas.microsoft.com/office/drawing/2014/main" id="{9B53B162-F11A-43B0-887B-48305C3E01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5" y="318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13398" name="Text Box 86">
                <a:extLst>
                  <a:ext uri="{FF2B5EF4-FFF2-40B4-BE49-F238E27FC236}">
                    <a16:creationId xmlns:a16="http://schemas.microsoft.com/office/drawing/2014/main" id="{8CA016A3-8E17-4AEB-8739-193319A279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4" y="329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千葉</a:t>
                </a:r>
              </a:p>
            </p:txBody>
          </p:sp>
          <p:sp>
            <p:nvSpPr>
              <p:cNvPr id="13399" name="Text Box 87">
                <a:extLst>
                  <a:ext uri="{FF2B5EF4-FFF2-40B4-BE49-F238E27FC236}">
                    <a16:creationId xmlns:a16="http://schemas.microsoft.com/office/drawing/2014/main" id="{382F6950-23C3-4E77-8FE6-43816E00C1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1" y="327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13400" name="Text Box 88">
                <a:extLst>
                  <a:ext uri="{FF2B5EF4-FFF2-40B4-BE49-F238E27FC236}">
                    <a16:creationId xmlns:a16="http://schemas.microsoft.com/office/drawing/2014/main" id="{2A7DC941-9C65-40F6-A5A9-3594DE3B18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1" y="3430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13401" name="Text Box 89">
                <a:extLst>
                  <a:ext uri="{FF2B5EF4-FFF2-40B4-BE49-F238E27FC236}">
                    <a16:creationId xmlns:a16="http://schemas.microsoft.com/office/drawing/2014/main" id="{47565C66-7158-45F1-B471-FC8E02F126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82" y="238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宮城</a:t>
                </a:r>
              </a:p>
            </p:txBody>
          </p:sp>
          <p:sp>
            <p:nvSpPr>
              <p:cNvPr id="13402" name="Text Box 90">
                <a:extLst>
                  <a:ext uri="{FF2B5EF4-FFF2-40B4-BE49-F238E27FC236}">
                    <a16:creationId xmlns:a16="http://schemas.microsoft.com/office/drawing/2014/main" id="{AD7D1775-0774-4C7F-9347-0BDE829685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4" y="3067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岐阜</a:t>
                </a:r>
              </a:p>
            </p:txBody>
          </p:sp>
          <p:sp>
            <p:nvSpPr>
              <p:cNvPr id="13403" name="Text Box 91">
                <a:extLst>
                  <a:ext uri="{FF2B5EF4-FFF2-40B4-BE49-F238E27FC236}">
                    <a16:creationId xmlns:a16="http://schemas.microsoft.com/office/drawing/2014/main" id="{D3FF8563-B12E-4FEE-9655-B6803FC0FB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8" y="2886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13404" name="Text Box 92">
                <a:extLst>
                  <a:ext uri="{FF2B5EF4-FFF2-40B4-BE49-F238E27FC236}">
                    <a16:creationId xmlns:a16="http://schemas.microsoft.com/office/drawing/2014/main" id="{4EB9ECAA-1C89-47C3-8D97-802B0824E8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2" y="293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長野</a:t>
                </a:r>
              </a:p>
            </p:txBody>
          </p:sp>
          <p:sp>
            <p:nvSpPr>
              <p:cNvPr id="13405" name="Text Box 93">
                <a:extLst>
                  <a:ext uri="{FF2B5EF4-FFF2-40B4-BE49-F238E27FC236}">
                    <a16:creationId xmlns:a16="http://schemas.microsoft.com/office/drawing/2014/main" id="{15567C35-E07C-4B52-A4A8-23DF8977E7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3" y="3181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3406" name="Text Box 94">
                <a:extLst>
                  <a:ext uri="{FF2B5EF4-FFF2-40B4-BE49-F238E27FC236}">
                    <a16:creationId xmlns:a16="http://schemas.microsoft.com/office/drawing/2014/main" id="{A83754FA-FAAE-4110-BFF5-A5C774B929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9" y="2682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13407" name="Text Box 95">
                <a:extLst>
                  <a:ext uri="{FF2B5EF4-FFF2-40B4-BE49-F238E27FC236}">
                    <a16:creationId xmlns:a16="http://schemas.microsoft.com/office/drawing/2014/main" id="{010B283E-4907-4BB2-973A-5D89CBA50B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9" y="270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石川</a:t>
                </a:r>
              </a:p>
            </p:txBody>
          </p:sp>
          <p:sp>
            <p:nvSpPr>
              <p:cNvPr id="13408" name="Text Box 96">
                <a:extLst>
                  <a:ext uri="{FF2B5EF4-FFF2-40B4-BE49-F238E27FC236}">
                    <a16:creationId xmlns:a16="http://schemas.microsoft.com/office/drawing/2014/main" id="{53E05526-F995-46EA-91E1-BCEE456410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7" y="2614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新潟</a:t>
                </a:r>
              </a:p>
            </p:txBody>
          </p:sp>
          <p:sp>
            <p:nvSpPr>
              <p:cNvPr id="13409" name="Text Box 97">
                <a:extLst>
                  <a:ext uri="{FF2B5EF4-FFF2-40B4-BE49-F238E27FC236}">
                    <a16:creationId xmlns:a16="http://schemas.microsoft.com/office/drawing/2014/main" id="{9C033ADA-CD63-449A-AEBD-7DDADE540B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69" y="3090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13410" name="Text Box 98">
                <a:extLst>
                  <a:ext uri="{FF2B5EF4-FFF2-40B4-BE49-F238E27FC236}">
                    <a16:creationId xmlns:a16="http://schemas.microsoft.com/office/drawing/2014/main" id="{2E5C3F6B-CD2E-4AFE-A1A0-AEE15E8C91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2" y="3045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13411" name="Text Box 99">
                <a:extLst>
                  <a:ext uri="{FF2B5EF4-FFF2-40B4-BE49-F238E27FC236}">
                    <a16:creationId xmlns:a16="http://schemas.microsoft.com/office/drawing/2014/main" id="{EC6E11C1-97AE-45FD-9FB9-BB3108FB82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2" y="2682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13412" name="Text Box 100">
                <a:extLst>
                  <a:ext uri="{FF2B5EF4-FFF2-40B4-BE49-F238E27FC236}">
                    <a16:creationId xmlns:a16="http://schemas.microsoft.com/office/drawing/2014/main" id="{DA3E9170-A4B7-4886-83DF-767E7B8D3E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4" y="2908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13413" name="Text Box 101">
                <a:extLst>
                  <a:ext uri="{FF2B5EF4-FFF2-40B4-BE49-F238E27FC236}">
                    <a16:creationId xmlns:a16="http://schemas.microsoft.com/office/drawing/2014/main" id="{15FA3EE0-C5B7-4343-9740-6445479EAB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4" y="2886"/>
                <a:ext cx="212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13414" name="Text Box 102">
                <a:extLst>
                  <a:ext uri="{FF2B5EF4-FFF2-40B4-BE49-F238E27FC236}">
                    <a16:creationId xmlns:a16="http://schemas.microsoft.com/office/drawing/2014/main" id="{6344D885-18CF-41B0-80DC-29DDF3818B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63" y="2069"/>
                <a:ext cx="27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sz="1000" b="1">
                    <a:ea typeface="メイリオ" panose="020B0604030504040204" pitchFamily="50" charset="-128"/>
                  </a:rPr>
                  <a:t>岩手</a:t>
                </a:r>
              </a:p>
            </p:txBody>
          </p:sp>
        </p:grpSp>
        <p:grpSp>
          <p:nvGrpSpPr>
            <p:cNvPr id="155" name="グループ化 108">
              <a:extLst>
                <a:ext uri="{FF2B5EF4-FFF2-40B4-BE49-F238E27FC236}">
                  <a16:creationId xmlns:a16="http://schemas.microsoft.com/office/drawing/2014/main" id="{549AF247-207E-486A-B28B-D8948859E4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186" y="3330004"/>
              <a:ext cx="1098058" cy="1284841"/>
              <a:chOff x="-1981200" y="482600"/>
              <a:chExt cx="4927600" cy="5765800"/>
            </a:xfrm>
          </p:grpSpPr>
          <p:sp>
            <p:nvSpPr>
              <p:cNvPr id="156" name="フリーフォーム 109">
                <a:extLst>
                  <a:ext uri="{FF2B5EF4-FFF2-40B4-BE49-F238E27FC236}">
                    <a16:creationId xmlns:a16="http://schemas.microsoft.com/office/drawing/2014/main" id="{66A793A9-9A8B-437D-B6EA-EA9CFBE53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57" name="フリーフォーム 110">
                <a:extLst>
                  <a:ext uri="{FF2B5EF4-FFF2-40B4-BE49-F238E27FC236}">
                    <a16:creationId xmlns:a16="http://schemas.microsoft.com/office/drawing/2014/main" id="{00362854-BB1E-4036-B68B-2E186A21D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58" name="フリーフォーム 111">
                <a:extLst>
                  <a:ext uri="{FF2B5EF4-FFF2-40B4-BE49-F238E27FC236}">
                    <a16:creationId xmlns:a16="http://schemas.microsoft.com/office/drawing/2014/main" id="{667CB313-5468-42B4-91A3-1F726B7CB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 112">
                <a:extLst>
                  <a:ext uri="{FF2B5EF4-FFF2-40B4-BE49-F238E27FC236}">
                    <a16:creationId xmlns:a16="http://schemas.microsoft.com/office/drawing/2014/main" id="{FF478B47-2807-425E-BEB1-134CCAC39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60" name="フリーフォーム 113">
                <a:extLst>
                  <a:ext uri="{FF2B5EF4-FFF2-40B4-BE49-F238E27FC236}">
                    <a16:creationId xmlns:a16="http://schemas.microsoft.com/office/drawing/2014/main" id="{87D7D945-DBE8-4791-BE06-1BD190160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61" name="フリーフォーム 114">
                <a:extLst>
                  <a:ext uri="{FF2B5EF4-FFF2-40B4-BE49-F238E27FC236}">
                    <a16:creationId xmlns:a16="http://schemas.microsoft.com/office/drawing/2014/main" id="{D29DF544-48DA-4197-824D-62D8E933F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8" name="グループ化 108">
              <a:extLst>
                <a:ext uri="{FF2B5EF4-FFF2-40B4-BE49-F238E27FC236}">
                  <a16:creationId xmlns:a16="http://schemas.microsoft.com/office/drawing/2014/main" id="{57FF2C28-1C38-4D7C-815E-34E16FFBDD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186" y="3330004"/>
              <a:ext cx="1098058" cy="1284841"/>
              <a:chOff x="-1981200" y="482600"/>
              <a:chExt cx="4927600" cy="5765800"/>
            </a:xfrm>
          </p:grpSpPr>
          <p:sp>
            <p:nvSpPr>
              <p:cNvPr id="169" name="フリーフォーム 109">
                <a:extLst>
                  <a:ext uri="{FF2B5EF4-FFF2-40B4-BE49-F238E27FC236}">
                    <a16:creationId xmlns:a16="http://schemas.microsoft.com/office/drawing/2014/main" id="{8F4E5EE7-DAE3-49E3-8F5F-5EC85D8B5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フリーフォーム 110">
                <a:extLst>
                  <a:ext uri="{FF2B5EF4-FFF2-40B4-BE49-F238E27FC236}">
                    <a16:creationId xmlns:a16="http://schemas.microsoft.com/office/drawing/2014/main" id="{BDAC964E-479E-4C11-9F8B-B5F1AA737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1" name="フリーフォーム 111">
                <a:extLst>
                  <a:ext uri="{FF2B5EF4-FFF2-40B4-BE49-F238E27FC236}">
                    <a16:creationId xmlns:a16="http://schemas.microsoft.com/office/drawing/2014/main" id="{7676B640-4955-4534-AABE-58190BEF9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2" name="フリーフォーム 112">
                <a:extLst>
                  <a:ext uri="{FF2B5EF4-FFF2-40B4-BE49-F238E27FC236}">
                    <a16:creationId xmlns:a16="http://schemas.microsoft.com/office/drawing/2014/main" id="{29471943-FBFB-4E14-A71A-C8BA1DE34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3" name="フリーフォーム 113">
                <a:extLst>
                  <a:ext uri="{FF2B5EF4-FFF2-40B4-BE49-F238E27FC236}">
                    <a16:creationId xmlns:a16="http://schemas.microsoft.com/office/drawing/2014/main" id="{0F61B5BE-209E-4FFD-A94D-70F1FF793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" name="フリーフォーム 114">
                <a:extLst>
                  <a:ext uri="{FF2B5EF4-FFF2-40B4-BE49-F238E27FC236}">
                    <a16:creationId xmlns:a16="http://schemas.microsoft.com/office/drawing/2014/main" id="{757EE24F-E217-413F-BDD3-D12CAAEAE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892F54F-4A53-4138-9AA7-E1AC85D3A97D}"/>
                </a:ext>
              </a:extLst>
            </p:cNvPr>
            <p:cNvGrpSpPr/>
            <p:nvPr/>
          </p:nvGrpSpPr>
          <p:grpSpPr>
            <a:xfrm>
              <a:off x="9073704" y="608745"/>
              <a:ext cx="1382620" cy="1189425"/>
              <a:chOff x="9073704" y="608745"/>
              <a:chExt cx="1382620" cy="1189425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64848EC8-EA99-49C7-80F4-AAA49C316CAE}"/>
                  </a:ext>
                </a:extLst>
              </p:cNvPr>
              <p:cNvGrpSpPr/>
              <p:nvPr/>
            </p:nvGrpSpPr>
            <p:grpSpPr>
              <a:xfrm>
                <a:off x="9073704" y="608745"/>
                <a:ext cx="1382620" cy="1189425"/>
                <a:chOff x="2243138" y="-171450"/>
                <a:chExt cx="6748462" cy="5805488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C2F94D85-FBC6-4EEF-8D28-80821236E53D}"/>
                    </a:ext>
                  </a:extLst>
                </p:cNvPr>
                <p:cNvSpPr/>
                <p:nvPr/>
              </p:nvSpPr>
              <p:spPr>
                <a:xfrm>
                  <a:off x="2243138" y="2624138"/>
                  <a:ext cx="2243137" cy="2128837"/>
                </a:xfrm>
                <a:custGeom>
                  <a:avLst/>
                  <a:gdLst>
                    <a:gd name="connsiteX0" fmla="*/ 681037 w 2243137"/>
                    <a:gd name="connsiteY0" fmla="*/ 1200150 h 2128837"/>
                    <a:gd name="connsiteX1" fmla="*/ 652462 w 2243137"/>
                    <a:gd name="connsiteY1" fmla="*/ 1285875 h 2128837"/>
                    <a:gd name="connsiteX2" fmla="*/ 533400 w 2243137"/>
                    <a:gd name="connsiteY2" fmla="*/ 1319212 h 2128837"/>
                    <a:gd name="connsiteX3" fmla="*/ 519112 w 2243137"/>
                    <a:gd name="connsiteY3" fmla="*/ 1381125 h 2128837"/>
                    <a:gd name="connsiteX4" fmla="*/ 366712 w 2243137"/>
                    <a:gd name="connsiteY4" fmla="*/ 1490662 h 2128837"/>
                    <a:gd name="connsiteX5" fmla="*/ 176212 w 2243137"/>
                    <a:gd name="connsiteY5" fmla="*/ 1633537 h 2128837"/>
                    <a:gd name="connsiteX6" fmla="*/ 57150 w 2243137"/>
                    <a:gd name="connsiteY6" fmla="*/ 1804987 h 2128837"/>
                    <a:gd name="connsiteX7" fmla="*/ 0 w 2243137"/>
                    <a:gd name="connsiteY7" fmla="*/ 1843087 h 2128837"/>
                    <a:gd name="connsiteX8" fmla="*/ 38100 w 2243137"/>
                    <a:gd name="connsiteY8" fmla="*/ 1995487 h 2128837"/>
                    <a:gd name="connsiteX9" fmla="*/ 33337 w 2243137"/>
                    <a:gd name="connsiteY9" fmla="*/ 2071687 h 2128837"/>
                    <a:gd name="connsiteX10" fmla="*/ 33337 w 2243137"/>
                    <a:gd name="connsiteY10" fmla="*/ 2128837 h 2128837"/>
                    <a:gd name="connsiteX11" fmla="*/ 271462 w 2243137"/>
                    <a:gd name="connsiteY11" fmla="*/ 2105025 h 2128837"/>
                    <a:gd name="connsiteX12" fmla="*/ 314325 w 2243137"/>
                    <a:gd name="connsiteY12" fmla="*/ 2124075 h 2128837"/>
                    <a:gd name="connsiteX13" fmla="*/ 366712 w 2243137"/>
                    <a:gd name="connsiteY13" fmla="*/ 1771650 h 2128837"/>
                    <a:gd name="connsiteX14" fmla="*/ 476250 w 2243137"/>
                    <a:gd name="connsiteY14" fmla="*/ 1652587 h 2128837"/>
                    <a:gd name="connsiteX15" fmla="*/ 747712 w 2243137"/>
                    <a:gd name="connsiteY15" fmla="*/ 1576387 h 2128837"/>
                    <a:gd name="connsiteX16" fmla="*/ 785812 w 2243137"/>
                    <a:gd name="connsiteY16" fmla="*/ 1300162 h 2128837"/>
                    <a:gd name="connsiteX17" fmla="*/ 890587 w 2243137"/>
                    <a:gd name="connsiteY17" fmla="*/ 1300162 h 2128837"/>
                    <a:gd name="connsiteX18" fmla="*/ 1028700 w 2243137"/>
                    <a:gd name="connsiteY18" fmla="*/ 971550 h 2128837"/>
                    <a:gd name="connsiteX19" fmla="*/ 1195387 w 2243137"/>
                    <a:gd name="connsiteY19" fmla="*/ 904875 h 2128837"/>
                    <a:gd name="connsiteX20" fmla="*/ 1376362 w 2243137"/>
                    <a:gd name="connsiteY20" fmla="*/ 661987 h 2128837"/>
                    <a:gd name="connsiteX21" fmla="*/ 1743075 w 2243137"/>
                    <a:gd name="connsiteY21" fmla="*/ 633412 h 2128837"/>
                    <a:gd name="connsiteX22" fmla="*/ 1928812 w 2243137"/>
                    <a:gd name="connsiteY22" fmla="*/ 385762 h 2128837"/>
                    <a:gd name="connsiteX23" fmla="*/ 2019300 w 2243137"/>
                    <a:gd name="connsiteY23" fmla="*/ 385762 h 2128837"/>
                    <a:gd name="connsiteX24" fmla="*/ 2095500 w 2243137"/>
                    <a:gd name="connsiteY24" fmla="*/ 442912 h 2128837"/>
                    <a:gd name="connsiteX25" fmla="*/ 2185987 w 2243137"/>
                    <a:gd name="connsiteY25" fmla="*/ 385762 h 2128837"/>
                    <a:gd name="connsiteX26" fmla="*/ 2243137 w 2243137"/>
                    <a:gd name="connsiteY26" fmla="*/ 185737 h 2128837"/>
                    <a:gd name="connsiteX27" fmla="*/ 2052637 w 2243137"/>
                    <a:gd name="connsiteY27" fmla="*/ 266700 h 2128837"/>
                    <a:gd name="connsiteX28" fmla="*/ 1785937 w 2243137"/>
                    <a:gd name="connsiteY28" fmla="*/ 247650 h 2128837"/>
                    <a:gd name="connsiteX29" fmla="*/ 1624012 w 2243137"/>
                    <a:gd name="connsiteY29" fmla="*/ 161925 h 2128837"/>
                    <a:gd name="connsiteX30" fmla="*/ 1590675 w 2243137"/>
                    <a:gd name="connsiteY30" fmla="*/ 90487 h 2128837"/>
                    <a:gd name="connsiteX31" fmla="*/ 1485900 w 2243137"/>
                    <a:gd name="connsiteY31" fmla="*/ 0 h 2128837"/>
                    <a:gd name="connsiteX32" fmla="*/ 1400175 w 2243137"/>
                    <a:gd name="connsiteY32" fmla="*/ 23812 h 2128837"/>
                    <a:gd name="connsiteX33" fmla="*/ 1262062 w 2243137"/>
                    <a:gd name="connsiteY33" fmla="*/ 176212 h 2128837"/>
                    <a:gd name="connsiteX34" fmla="*/ 1252537 w 2243137"/>
                    <a:gd name="connsiteY34" fmla="*/ 290512 h 2128837"/>
                    <a:gd name="connsiteX35" fmla="*/ 1185862 w 2243137"/>
                    <a:gd name="connsiteY35" fmla="*/ 357187 h 2128837"/>
                    <a:gd name="connsiteX36" fmla="*/ 1119187 w 2243137"/>
                    <a:gd name="connsiteY36" fmla="*/ 533400 h 2128837"/>
                    <a:gd name="connsiteX37" fmla="*/ 966787 w 2243137"/>
                    <a:gd name="connsiteY37" fmla="*/ 714375 h 2128837"/>
                    <a:gd name="connsiteX38" fmla="*/ 690562 w 2243137"/>
                    <a:gd name="connsiteY38" fmla="*/ 1071562 h 2128837"/>
                    <a:gd name="connsiteX39" fmla="*/ 652462 w 2243137"/>
                    <a:gd name="connsiteY39" fmla="*/ 1157287 h 2128837"/>
                    <a:gd name="connsiteX40" fmla="*/ 681037 w 2243137"/>
                    <a:gd name="connsiteY40" fmla="*/ 1200150 h 2128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243137" h="2128837">
                      <a:moveTo>
                        <a:pt x="681037" y="1200150"/>
                      </a:moveTo>
                      <a:lnTo>
                        <a:pt x="652462" y="1285875"/>
                      </a:lnTo>
                      <a:lnTo>
                        <a:pt x="533400" y="1319212"/>
                      </a:lnTo>
                      <a:lnTo>
                        <a:pt x="519112" y="1381125"/>
                      </a:lnTo>
                      <a:lnTo>
                        <a:pt x="366712" y="1490662"/>
                      </a:lnTo>
                      <a:lnTo>
                        <a:pt x="176212" y="1633537"/>
                      </a:lnTo>
                      <a:lnTo>
                        <a:pt x="57150" y="1804987"/>
                      </a:lnTo>
                      <a:lnTo>
                        <a:pt x="0" y="1843087"/>
                      </a:lnTo>
                      <a:lnTo>
                        <a:pt x="38100" y="1995487"/>
                      </a:lnTo>
                      <a:lnTo>
                        <a:pt x="33337" y="2071687"/>
                      </a:lnTo>
                      <a:lnTo>
                        <a:pt x="33337" y="2128837"/>
                      </a:lnTo>
                      <a:lnTo>
                        <a:pt x="271462" y="2105025"/>
                      </a:lnTo>
                      <a:lnTo>
                        <a:pt x="314325" y="2124075"/>
                      </a:lnTo>
                      <a:lnTo>
                        <a:pt x="366712" y="1771650"/>
                      </a:lnTo>
                      <a:lnTo>
                        <a:pt x="476250" y="1652587"/>
                      </a:lnTo>
                      <a:lnTo>
                        <a:pt x="747712" y="1576387"/>
                      </a:lnTo>
                      <a:lnTo>
                        <a:pt x="785812" y="1300162"/>
                      </a:lnTo>
                      <a:lnTo>
                        <a:pt x="890587" y="1300162"/>
                      </a:lnTo>
                      <a:lnTo>
                        <a:pt x="1028700" y="971550"/>
                      </a:lnTo>
                      <a:lnTo>
                        <a:pt x="1195387" y="904875"/>
                      </a:lnTo>
                      <a:lnTo>
                        <a:pt x="1376362" y="661987"/>
                      </a:lnTo>
                      <a:lnTo>
                        <a:pt x="1743075" y="633412"/>
                      </a:lnTo>
                      <a:lnTo>
                        <a:pt x="1928812" y="385762"/>
                      </a:lnTo>
                      <a:lnTo>
                        <a:pt x="2019300" y="385762"/>
                      </a:lnTo>
                      <a:lnTo>
                        <a:pt x="2095500" y="442912"/>
                      </a:lnTo>
                      <a:lnTo>
                        <a:pt x="2185987" y="385762"/>
                      </a:lnTo>
                      <a:lnTo>
                        <a:pt x="2243137" y="185737"/>
                      </a:lnTo>
                      <a:lnTo>
                        <a:pt x="2052637" y="266700"/>
                      </a:lnTo>
                      <a:lnTo>
                        <a:pt x="1785937" y="247650"/>
                      </a:lnTo>
                      <a:lnTo>
                        <a:pt x="1624012" y="161925"/>
                      </a:lnTo>
                      <a:lnTo>
                        <a:pt x="1590675" y="90487"/>
                      </a:lnTo>
                      <a:lnTo>
                        <a:pt x="1485900" y="0"/>
                      </a:lnTo>
                      <a:lnTo>
                        <a:pt x="1400175" y="23812"/>
                      </a:lnTo>
                      <a:lnTo>
                        <a:pt x="1262062" y="176212"/>
                      </a:lnTo>
                      <a:lnTo>
                        <a:pt x="1252537" y="290512"/>
                      </a:lnTo>
                      <a:lnTo>
                        <a:pt x="1185862" y="357187"/>
                      </a:lnTo>
                      <a:lnTo>
                        <a:pt x="1119187" y="533400"/>
                      </a:lnTo>
                      <a:lnTo>
                        <a:pt x="966787" y="714375"/>
                      </a:lnTo>
                      <a:lnTo>
                        <a:pt x="690562" y="1071562"/>
                      </a:lnTo>
                      <a:lnTo>
                        <a:pt x="652462" y="1157287"/>
                      </a:lnTo>
                      <a:lnTo>
                        <a:pt x="681037" y="12001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70B4D6DD-8FA8-4B48-8EFC-C237032C3A3F}"/>
                    </a:ext>
                  </a:extLst>
                </p:cNvPr>
                <p:cNvSpPr/>
                <p:nvPr/>
              </p:nvSpPr>
              <p:spPr>
                <a:xfrm>
                  <a:off x="4514850" y="4300538"/>
                  <a:ext cx="633413" cy="523875"/>
                </a:xfrm>
                <a:custGeom>
                  <a:avLst/>
                  <a:gdLst>
                    <a:gd name="connsiteX0" fmla="*/ 276225 w 633413"/>
                    <a:gd name="connsiteY0" fmla="*/ 161925 h 523875"/>
                    <a:gd name="connsiteX1" fmla="*/ 42863 w 633413"/>
                    <a:gd name="connsiteY1" fmla="*/ 204787 h 523875"/>
                    <a:gd name="connsiteX2" fmla="*/ 0 w 633413"/>
                    <a:gd name="connsiteY2" fmla="*/ 252412 h 523875"/>
                    <a:gd name="connsiteX3" fmla="*/ 33338 w 633413"/>
                    <a:gd name="connsiteY3" fmla="*/ 366712 h 523875"/>
                    <a:gd name="connsiteX4" fmla="*/ 71438 w 633413"/>
                    <a:gd name="connsiteY4" fmla="*/ 414337 h 523875"/>
                    <a:gd name="connsiteX5" fmla="*/ 133350 w 633413"/>
                    <a:gd name="connsiteY5" fmla="*/ 523875 h 523875"/>
                    <a:gd name="connsiteX6" fmla="*/ 185738 w 633413"/>
                    <a:gd name="connsiteY6" fmla="*/ 504825 h 523875"/>
                    <a:gd name="connsiteX7" fmla="*/ 209550 w 633413"/>
                    <a:gd name="connsiteY7" fmla="*/ 395287 h 523875"/>
                    <a:gd name="connsiteX8" fmla="*/ 323850 w 633413"/>
                    <a:gd name="connsiteY8" fmla="*/ 404812 h 523875"/>
                    <a:gd name="connsiteX9" fmla="*/ 423863 w 633413"/>
                    <a:gd name="connsiteY9" fmla="*/ 361950 h 523875"/>
                    <a:gd name="connsiteX10" fmla="*/ 457200 w 633413"/>
                    <a:gd name="connsiteY10" fmla="*/ 280987 h 523875"/>
                    <a:gd name="connsiteX11" fmla="*/ 509588 w 633413"/>
                    <a:gd name="connsiteY11" fmla="*/ 223837 h 523875"/>
                    <a:gd name="connsiteX12" fmla="*/ 609600 w 633413"/>
                    <a:gd name="connsiteY12" fmla="*/ 219075 h 523875"/>
                    <a:gd name="connsiteX13" fmla="*/ 609600 w 633413"/>
                    <a:gd name="connsiteY13" fmla="*/ 157162 h 523875"/>
                    <a:gd name="connsiteX14" fmla="*/ 633413 w 633413"/>
                    <a:gd name="connsiteY14" fmla="*/ 123825 h 523875"/>
                    <a:gd name="connsiteX15" fmla="*/ 504825 w 633413"/>
                    <a:gd name="connsiteY15" fmla="*/ 0 h 523875"/>
                    <a:gd name="connsiteX16" fmla="*/ 485775 w 633413"/>
                    <a:gd name="connsiteY16" fmla="*/ 47625 h 523875"/>
                    <a:gd name="connsiteX17" fmla="*/ 409575 w 633413"/>
                    <a:gd name="connsiteY17" fmla="*/ 42862 h 523875"/>
                    <a:gd name="connsiteX18" fmla="*/ 276225 w 633413"/>
                    <a:gd name="connsiteY18" fmla="*/ 16192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3413" h="523875">
                      <a:moveTo>
                        <a:pt x="276225" y="161925"/>
                      </a:moveTo>
                      <a:lnTo>
                        <a:pt x="42863" y="204787"/>
                      </a:lnTo>
                      <a:lnTo>
                        <a:pt x="0" y="252412"/>
                      </a:lnTo>
                      <a:lnTo>
                        <a:pt x="33338" y="366712"/>
                      </a:lnTo>
                      <a:lnTo>
                        <a:pt x="71438" y="414337"/>
                      </a:lnTo>
                      <a:lnTo>
                        <a:pt x="133350" y="523875"/>
                      </a:lnTo>
                      <a:lnTo>
                        <a:pt x="185738" y="504825"/>
                      </a:lnTo>
                      <a:lnTo>
                        <a:pt x="209550" y="395287"/>
                      </a:lnTo>
                      <a:lnTo>
                        <a:pt x="323850" y="404812"/>
                      </a:lnTo>
                      <a:lnTo>
                        <a:pt x="423863" y="361950"/>
                      </a:lnTo>
                      <a:lnTo>
                        <a:pt x="457200" y="280987"/>
                      </a:lnTo>
                      <a:lnTo>
                        <a:pt x="509588" y="223837"/>
                      </a:lnTo>
                      <a:lnTo>
                        <a:pt x="609600" y="219075"/>
                      </a:lnTo>
                      <a:lnTo>
                        <a:pt x="609600" y="157162"/>
                      </a:lnTo>
                      <a:lnTo>
                        <a:pt x="633413" y="123825"/>
                      </a:lnTo>
                      <a:lnTo>
                        <a:pt x="504825" y="0"/>
                      </a:lnTo>
                      <a:lnTo>
                        <a:pt x="485775" y="47625"/>
                      </a:lnTo>
                      <a:lnTo>
                        <a:pt x="409575" y="42862"/>
                      </a:lnTo>
                      <a:lnTo>
                        <a:pt x="276225" y="1619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168E3B6-CE75-4A5A-A8D2-80A7142DA764}"/>
                    </a:ext>
                  </a:extLst>
                </p:cNvPr>
                <p:cNvSpPr/>
                <p:nvPr/>
              </p:nvSpPr>
              <p:spPr>
                <a:xfrm>
                  <a:off x="3548063" y="5214938"/>
                  <a:ext cx="238125" cy="261937"/>
                </a:xfrm>
                <a:custGeom>
                  <a:avLst/>
                  <a:gdLst>
                    <a:gd name="connsiteX0" fmla="*/ 185737 w 238125"/>
                    <a:gd name="connsiteY0" fmla="*/ 47625 h 261937"/>
                    <a:gd name="connsiteX1" fmla="*/ 95250 w 238125"/>
                    <a:gd name="connsiteY1" fmla="*/ 0 h 261937"/>
                    <a:gd name="connsiteX2" fmla="*/ 0 w 238125"/>
                    <a:gd name="connsiteY2" fmla="*/ 47625 h 261937"/>
                    <a:gd name="connsiteX3" fmla="*/ 52387 w 238125"/>
                    <a:gd name="connsiteY3" fmla="*/ 185737 h 261937"/>
                    <a:gd name="connsiteX4" fmla="*/ 61912 w 238125"/>
                    <a:gd name="connsiteY4" fmla="*/ 261937 h 261937"/>
                    <a:gd name="connsiteX5" fmla="*/ 214312 w 238125"/>
                    <a:gd name="connsiteY5" fmla="*/ 180975 h 261937"/>
                    <a:gd name="connsiteX6" fmla="*/ 185737 w 238125"/>
                    <a:gd name="connsiteY6" fmla="*/ 138112 h 261937"/>
                    <a:gd name="connsiteX7" fmla="*/ 238125 w 238125"/>
                    <a:gd name="connsiteY7" fmla="*/ 66675 h 261937"/>
                    <a:gd name="connsiteX8" fmla="*/ 185737 w 238125"/>
                    <a:gd name="connsiteY8" fmla="*/ 47625 h 261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8125" h="261937">
                      <a:moveTo>
                        <a:pt x="185737" y="47625"/>
                      </a:moveTo>
                      <a:lnTo>
                        <a:pt x="95250" y="0"/>
                      </a:lnTo>
                      <a:lnTo>
                        <a:pt x="0" y="47625"/>
                      </a:lnTo>
                      <a:lnTo>
                        <a:pt x="52387" y="185737"/>
                      </a:lnTo>
                      <a:lnTo>
                        <a:pt x="61912" y="261937"/>
                      </a:lnTo>
                      <a:lnTo>
                        <a:pt x="214312" y="180975"/>
                      </a:lnTo>
                      <a:lnTo>
                        <a:pt x="185737" y="138112"/>
                      </a:lnTo>
                      <a:lnTo>
                        <a:pt x="238125" y="66675"/>
                      </a:lnTo>
                      <a:lnTo>
                        <a:pt x="185737" y="476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AB68917F-A3C3-43E3-B47F-4014E257E4D3}"/>
                    </a:ext>
                  </a:extLst>
                </p:cNvPr>
                <p:cNvSpPr/>
                <p:nvPr/>
              </p:nvSpPr>
              <p:spPr>
                <a:xfrm>
                  <a:off x="3938588" y="4933950"/>
                  <a:ext cx="147637" cy="119063"/>
                </a:xfrm>
                <a:custGeom>
                  <a:avLst/>
                  <a:gdLst>
                    <a:gd name="connsiteX0" fmla="*/ 52387 w 147637"/>
                    <a:gd name="connsiteY0" fmla="*/ 0 h 119063"/>
                    <a:gd name="connsiteX1" fmla="*/ 0 w 147637"/>
                    <a:gd name="connsiteY1" fmla="*/ 85725 h 119063"/>
                    <a:gd name="connsiteX2" fmla="*/ 147637 w 147637"/>
                    <a:gd name="connsiteY2" fmla="*/ 119063 h 119063"/>
                    <a:gd name="connsiteX3" fmla="*/ 133350 w 147637"/>
                    <a:gd name="connsiteY3" fmla="*/ 42863 h 119063"/>
                    <a:gd name="connsiteX4" fmla="*/ 52387 w 147637"/>
                    <a:gd name="connsiteY4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637" h="119063">
                      <a:moveTo>
                        <a:pt x="52387" y="0"/>
                      </a:moveTo>
                      <a:lnTo>
                        <a:pt x="0" y="85725"/>
                      </a:lnTo>
                      <a:lnTo>
                        <a:pt x="147637" y="119063"/>
                      </a:lnTo>
                      <a:lnTo>
                        <a:pt x="133350" y="42863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5507050D-A6DA-412B-95E7-2D102077E2DF}"/>
                    </a:ext>
                  </a:extLst>
                </p:cNvPr>
                <p:cNvSpPr/>
                <p:nvPr/>
              </p:nvSpPr>
              <p:spPr>
                <a:xfrm>
                  <a:off x="3438525" y="5505450"/>
                  <a:ext cx="171450" cy="128588"/>
                </a:xfrm>
                <a:custGeom>
                  <a:avLst/>
                  <a:gdLst>
                    <a:gd name="connsiteX0" fmla="*/ 114300 w 171450"/>
                    <a:gd name="connsiteY0" fmla="*/ 0 h 128588"/>
                    <a:gd name="connsiteX1" fmla="*/ 90488 w 171450"/>
                    <a:gd name="connsiteY1" fmla="*/ 52388 h 128588"/>
                    <a:gd name="connsiteX2" fmla="*/ 14288 w 171450"/>
                    <a:gd name="connsiteY2" fmla="*/ 52388 h 128588"/>
                    <a:gd name="connsiteX3" fmla="*/ 0 w 171450"/>
                    <a:gd name="connsiteY3" fmla="*/ 128588 h 128588"/>
                    <a:gd name="connsiteX4" fmla="*/ 85725 w 171450"/>
                    <a:gd name="connsiteY4" fmla="*/ 80963 h 128588"/>
                    <a:gd name="connsiteX5" fmla="*/ 133350 w 171450"/>
                    <a:gd name="connsiteY5" fmla="*/ 76200 h 128588"/>
                    <a:gd name="connsiteX6" fmla="*/ 171450 w 171450"/>
                    <a:gd name="connsiteY6" fmla="*/ 28575 h 128588"/>
                    <a:gd name="connsiteX7" fmla="*/ 114300 w 171450"/>
                    <a:gd name="connsiteY7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" h="128588">
                      <a:moveTo>
                        <a:pt x="114300" y="0"/>
                      </a:moveTo>
                      <a:lnTo>
                        <a:pt x="90488" y="52388"/>
                      </a:lnTo>
                      <a:lnTo>
                        <a:pt x="14288" y="52388"/>
                      </a:lnTo>
                      <a:lnTo>
                        <a:pt x="0" y="128588"/>
                      </a:lnTo>
                      <a:lnTo>
                        <a:pt x="85725" y="80963"/>
                      </a:lnTo>
                      <a:lnTo>
                        <a:pt x="133350" y="76200"/>
                      </a:lnTo>
                      <a:lnTo>
                        <a:pt x="171450" y="28575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36DB38B9-BAAB-4835-811E-DA633B7469AB}"/>
                    </a:ext>
                  </a:extLst>
                </p:cNvPr>
                <p:cNvSpPr/>
                <p:nvPr/>
              </p:nvSpPr>
              <p:spPr>
                <a:xfrm>
                  <a:off x="3148013" y="5448300"/>
                  <a:ext cx="142875" cy="104775"/>
                </a:xfrm>
                <a:custGeom>
                  <a:avLst/>
                  <a:gdLst>
                    <a:gd name="connsiteX0" fmla="*/ 0 w 142875"/>
                    <a:gd name="connsiteY0" fmla="*/ 0 h 104775"/>
                    <a:gd name="connsiteX1" fmla="*/ 47625 w 142875"/>
                    <a:gd name="connsiteY1" fmla="*/ 66675 h 104775"/>
                    <a:gd name="connsiteX2" fmla="*/ 38100 w 142875"/>
                    <a:gd name="connsiteY2" fmla="*/ 95250 h 104775"/>
                    <a:gd name="connsiteX3" fmla="*/ 142875 w 142875"/>
                    <a:gd name="connsiteY3" fmla="*/ 104775 h 104775"/>
                    <a:gd name="connsiteX4" fmla="*/ 133350 w 142875"/>
                    <a:gd name="connsiteY4" fmla="*/ 80963 h 104775"/>
                    <a:gd name="connsiteX5" fmla="*/ 138112 w 142875"/>
                    <a:gd name="connsiteY5" fmla="*/ 38100 h 104775"/>
                    <a:gd name="connsiteX6" fmla="*/ 76200 w 142875"/>
                    <a:gd name="connsiteY6" fmla="*/ 42863 h 104775"/>
                    <a:gd name="connsiteX7" fmla="*/ 0 w 142875"/>
                    <a:gd name="connsiteY7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104775">
                      <a:moveTo>
                        <a:pt x="0" y="0"/>
                      </a:moveTo>
                      <a:lnTo>
                        <a:pt x="47625" y="66675"/>
                      </a:lnTo>
                      <a:lnTo>
                        <a:pt x="38100" y="95250"/>
                      </a:lnTo>
                      <a:lnTo>
                        <a:pt x="142875" y="104775"/>
                      </a:lnTo>
                      <a:lnTo>
                        <a:pt x="133350" y="80963"/>
                      </a:lnTo>
                      <a:lnTo>
                        <a:pt x="138112" y="38100"/>
                      </a:lnTo>
                      <a:lnTo>
                        <a:pt x="76200" y="428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E0FCAC9-026A-43C7-8B72-DD72A592B4DC}"/>
                    </a:ext>
                  </a:extLst>
                </p:cNvPr>
                <p:cNvSpPr/>
                <p:nvPr/>
              </p:nvSpPr>
              <p:spPr>
                <a:xfrm>
                  <a:off x="5048250" y="-171450"/>
                  <a:ext cx="3943350" cy="3048000"/>
                </a:xfrm>
                <a:custGeom>
                  <a:avLst/>
                  <a:gdLst>
                    <a:gd name="connsiteX0" fmla="*/ 180975 w 3943350"/>
                    <a:gd name="connsiteY0" fmla="*/ 3028950 h 3048000"/>
                    <a:gd name="connsiteX1" fmla="*/ 314325 w 3943350"/>
                    <a:gd name="connsiteY1" fmla="*/ 2809875 h 3048000"/>
                    <a:gd name="connsiteX2" fmla="*/ 438150 w 3943350"/>
                    <a:gd name="connsiteY2" fmla="*/ 2686050 h 3048000"/>
                    <a:gd name="connsiteX3" fmla="*/ 590550 w 3943350"/>
                    <a:gd name="connsiteY3" fmla="*/ 2686050 h 3048000"/>
                    <a:gd name="connsiteX4" fmla="*/ 752475 w 3943350"/>
                    <a:gd name="connsiteY4" fmla="*/ 2600325 h 3048000"/>
                    <a:gd name="connsiteX5" fmla="*/ 923925 w 3943350"/>
                    <a:gd name="connsiteY5" fmla="*/ 2257425 h 3048000"/>
                    <a:gd name="connsiteX6" fmla="*/ 1085850 w 3943350"/>
                    <a:gd name="connsiteY6" fmla="*/ 2133600 h 3048000"/>
                    <a:gd name="connsiteX7" fmla="*/ 1314450 w 3943350"/>
                    <a:gd name="connsiteY7" fmla="*/ 1990725 h 3048000"/>
                    <a:gd name="connsiteX8" fmla="*/ 1514475 w 3943350"/>
                    <a:gd name="connsiteY8" fmla="*/ 1724025 h 3048000"/>
                    <a:gd name="connsiteX9" fmla="*/ 1466850 w 3943350"/>
                    <a:gd name="connsiteY9" fmla="*/ 1657350 h 3048000"/>
                    <a:gd name="connsiteX10" fmla="*/ 1495425 w 3943350"/>
                    <a:gd name="connsiteY10" fmla="*/ 1514475 h 3048000"/>
                    <a:gd name="connsiteX11" fmla="*/ 1657350 w 3943350"/>
                    <a:gd name="connsiteY11" fmla="*/ 1447800 h 3048000"/>
                    <a:gd name="connsiteX12" fmla="*/ 1704975 w 3943350"/>
                    <a:gd name="connsiteY12" fmla="*/ 1590675 h 3048000"/>
                    <a:gd name="connsiteX13" fmla="*/ 1828800 w 3943350"/>
                    <a:gd name="connsiteY13" fmla="*/ 1638300 h 3048000"/>
                    <a:gd name="connsiteX14" fmla="*/ 1876425 w 3943350"/>
                    <a:gd name="connsiteY14" fmla="*/ 1590675 h 3048000"/>
                    <a:gd name="connsiteX15" fmla="*/ 2047875 w 3943350"/>
                    <a:gd name="connsiteY15" fmla="*/ 1581150 h 3048000"/>
                    <a:gd name="connsiteX16" fmla="*/ 2238375 w 3943350"/>
                    <a:gd name="connsiteY16" fmla="*/ 1343025 h 3048000"/>
                    <a:gd name="connsiteX17" fmla="*/ 2552700 w 3943350"/>
                    <a:gd name="connsiteY17" fmla="*/ 1047750 h 3048000"/>
                    <a:gd name="connsiteX18" fmla="*/ 2857500 w 3943350"/>
                    <a:gd name="connsiteY18" fmla="*/ 876300 h 3048000"/>
                    <a:gd name="connsiteX19" fmla="*/ 3105150 w 3943350"/>
                    <a:gd name="connsiteY19" fmla="*/ 781050 h 3048000"/>
                    <a:gd name="connsiteX20" fmla="*/ 3286125 w 3943350"/>
                    <a:gd name="connsiteY20" fmla="*/ 628650 h 3048000"/>
                    <a:gd name="connsiteX21" fmla="*/ 3600450 w 3943350"/>
                    <a:gd name="connsiteY21" fmla="*/ 561975 h 3048000"/>
                    <a:gd name="connsiteX22" fmla="*/ 3857625 w 3943350"/>
                    <a:gd name="connsiteY22" fmla="*/ 561975 h 3048000"/>
                    <a:gd name="connsiteX23" fmla="*/ 3876675 w 3943350"/>
                    <a:gd name="connsiteY23" fmla="*/ 400050 h 3048000"/>
                    <a:gd name="connsiteX24" fmla="*/ 3810000 w 3943350"/>
                    <a:gd name="connsiteY24" fmla="*/ 323850 h 3048000"/>
                    <a:gd name="connsiteX25" fmla="*/ 3810000 w 3943350"/>
                    <a:gd name="connsiteY25" fmla="*/ 238125 h 3048000"/>
                    <a:gd name="connsiteX26" fmla="*/ 3943350 w 3943350"/>
                    <a:gd name="connsiteY26" fmla="*/ 142875 h 3048000"/>
                    <a:gd name="connsiteX27" fmla="*/ 3876675 w 3943350"/>
                    <a:gd name="connsiteY27" fmla="*/ 28575 h 3048000"/>
                    <a:gd name="connsiteX28" fmla="*/ 3667125 w 3943350"/>
                    <a:gd name="connsiteY28" fmla="*/ 0 h 3048000"/>
                    <a:gd name="connsiteX29" fmla="*/ 3448050 w 3943350"/>
                    <a:gd name="connsiteY29" fmla="*/ 66675 h 3048000"/>
                    <a:gd name="connsiteX30" fmla="*/ 3133725 w 3943350"/>
                    <a:gd name="connsiteY30" fmla="*/ 333375 h 3048000"/>
                    <a:gd name="connsiteX31" fmla="*/ 3086100 w 3943350"/>
                    <a:gd name="connsiteY31" fmla="*/ 476250 h 3048000"/>
                    <a:gd name="connsiteX32" fmla="*/ 2819400 w 3943350"/>
                    <a:gd name="connsiteY32" fmla="*/ 714375 h 3048000"/>
                    <a:gd name="connsiteX33" fmla="*/ 2438400 w 3943350"/>
                    <a:gd name="connsiteY33" fmla="*/ 800100 h 3048000"/>
                    <a:gd name="connsiteX34" fmla="*/ 2266950 w 3943350"/>
                    <a:gd name="connsiteY34" fmla="*/ 762000 h 3048000"/>
                    <a:gd name="connsiteX35" fmla="*/ 2152650 w 3943350"/>
                    <a:gd name="connsiteY35" fmla="*/ 447675 h 3048000"/>
                    <a:gd name="connsiteX36" fmla="*/ 2076450 w 3943350"/>
                    <a:gd name="connsiteY36" fmla="*/ 314325 h 3048000"/>
                    <a:gd name="connsiteX37" fmla="*/ 1933575 w 3943350"/>
                    <a:gd name="connsiteY37" fmla="*/ 400050 h 3048000"/>
                    <a:gd name="connsiteX38" fmla="*/ 1895475 w 3943350"/>
                    <a:gd name="connsiteY38" fmla="*/ 523875 h 3048000"/>
                    <a:gd name="connsiteX39" fmla="*/ 1952625 w 3943350"/>
                    <a:gd name="connsiteY39" fmla="*/ 733425 h 3048000"/>
                    <a:gd name="connsiteX40" fmla="*/ 1952625 w 3943350"/>
                    <a:gd name="connsiteY40" fmla="*/ 733425 h 3048000"/>
                    <a:gd name="connsiteX41" fmla="*/ 1952625 w 3943350"/>
                    <a:gd name="connsiteY41" fmla="*/ 904875 h 3048000"/>
                    <a:gd name="connsiteX42" fmla="*/ 1819275 w 3943350"/>
                    <a:gd name="connsiteY42" fmla="*/ 904875 h 3048000"/>
                    <a:gd name="connsiteX43" fmla="*/ 1600200 w 3943350"/>
                    <a:gd name="connsiteY43" fmla="*/ 1038225 h 3048000"/>
                    <a:gd name="connsiteX44" fmla="*/ 1590675 w 3943350"/>
                    <a:gd name="connsiteY44" fmla="*/ 1209675 h 3048000"/>
                    <a:gd name="connsiteX45" fmla="*/ 1504950 w 3943350"/>
                    <a:gd name="connsiteY45" fmla="*/ 1276350 h 3048000"/>
                    <a:gd name="connsiteX46" fmla="*/ 1333500 w 3943350"/>
                    <a:gd name="connsiteY46" fmla="*/ 1209675 h 3048000"/>
                    <a:gd name="connsiteX47" fmla="*/ 1247775 w 3943350"/>
                    <a:gd name="connsiteY47" fmla="*/ 1209675 h 3048000"/>
                    <a:gd name="connsiteX48" fmla="*/ 1285875 w 3943350"/>
                    <a:gd name="connsiteY48" fmla="*/ 1409700 h 3048000"/>
                    <a:gd name="connsiteX49" fmla="*/ 1238250 w 3943350"/>
                    <a:gd name="connsiteY49" fmla="*/ 1495425 h 3048000"/>
                    <a:gd name="connsiteX50" fmla="*/ 1143000 w 3943350"/>
                    <a:gd name="connsiteY50" fmla="*/ 1524000 h 3048000"/>
                    <a:gd name="connsiteX51" fmla="*/ 1028700 w 3943350"/>
                    <a:gd name="connsiteY51" fmla="*/ 1771650 h 3048000"/>
                    <a:gd name="connsiteX52" fmla="*/ 828675 w 3943350"/>
                    <a:gd name="connsiteY52" fmla="*/ 1838325 h 3048000"/>
                    <a:gd name="connsiteX53" fmla="*/ 762000 w 3943350"/>
                    <a:gd name="connsiteY53" fmla="*/ 1990725 h 3048000"/>
                    <a:gd name="connsiteX54" fmla="*/ 676275 w 3943350"/>
                    <a:gd name="connsiteY54" fmla="*/ 2047875 h 3048000"/>
                    <a:gd name="connsiteX55" fmla="*/ 590550 w 3943350"/>
                    <a:gd name="connsiteY55" fmla="*/ 1962150 h 3048000"/>
                    <a:gd name="connsiteX56" fmla="*/ 447675 w 3943350"/>
                    <a:gd name="connsiteY56" fmla="*/ 1962150 h 3048000"/>
                    <a:gd name="connsiteX57" fmla="*/ 466725 w 3943350"/>
                    <a:gd name="connsiteY57" fmla="*/ 2114550 h 3048000"/>
                    <a:gd name="connsiteX58" fmla="*/ 581025 w 3943350"/>
                    <a:gd name="connsiteY58" fmla="*/ 2133600 h 3048000"/>
                    <a:gd name="connsiteX59" fmla="*/ 657225 w 3943350"/>
                    <a:gd name="connsiteY59" fmla="*/ 2133600 h 3048000"/>
                    <a:gd name="connsiteX60" fmla="*/ 647700 w 3943350"/>
                    <a:gd name="connsiteY60" fmla="*/ 2276475 h 3048000"/>
                    <a:gd name="connsiteX61" fmla="*/ 561975 w 3943350"/>
                    <a:gd name="connsiteY61" fmla="*/ 2409825 h 3048000"/>
                    <a:gd name="connsiteX62" fmla="*/ 428625 w 3943350"/>
                    <a:gd name="connsiteY62" fmla="*/ 2476500 h 3048000"/>
                    <a:gd name="connsiteX63" fmla="*/ 381000 w 3943350"/>
                    <a:gd name="connsiteY63" fmla="*/ 2419350 h 3048000"/>
                    <a:gd name="connsiteX64" fmla="*/ 285750 w 3943350"/>
                    <a:gd name="connsiteY64" fmla="*/ 2419350 h 3048000"/>
                    <a:gd name="connsiteX65" fmla="*/ 352425 w 3943350"/>
                    <a:gd name="connsiteY65" fmla="*/ 2514600 h 3048000"/>
                    <a:gd name="connsiteX66" fmla="*/ 295275 w 3943350"/>
                    <a:gd name="connsiteY66" fmla="*/ 2619375 h 3048000"/>
                    <a:gd name="connsiteX67" fmla="*/ 228600 w 3943350"/>
                    <a:gd name="connsiteY67" fmla="*/ 2609850 h 3048000"/>
                    <a:gd name="connsiteX68" fmla="*/ 171450 w 3943350"/>
                    <a:gd name="connsiteY68" fmla="*/ 2505075 h 3048000"/>
                    <a:gd name="connsiteX69" fmla="*/ 142875 w 3943350"/>
                    <a:gd name="connsiteY69" fmla="*/ 2628900 h 3048000"/>
                    <a:gd name="connsiteX70" fmla="*/ 161925 w 3943350"/>
                    <a:gd name="connsiteY70" fmla="*/ 2714625 h 3048000"/>
                    <a:gd name="connsiteX71" fmla="*/ 123825 w 3943350"/>
                    <a:gd name="connsiteY71" fmla="*/ 2781300 h 3048000"/>
                    <a:gd name="connsiteX72" fmla="*/ 66675 w 3943350"/>
                    <a:gd name="connsiteY72" fmla="*/ 2800350 h 3048000"/>
                    <a:gd name="connsiteX73" fmla="*/ 0 w 3943350"/>
                    <a:gd name="connsiteY73" fmla="*/ 2971800 h 3048000"/>
                    <a:gd name="connsiteX74" fmla="*/ 66675 w 3943350"/>
                    <a:gd name="connsiteY74" fmla="*/ 3048000 h 3048000"/>
                    <a:gd name="connsiteX75" fmla="*/ 180975 w 3943350"/>
                    <a:gd name="connsiteY75" fmla="*/ 3028950 h 304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943350" h="3048000">
                      <a:moveTo>
                        <a:pt x="180975" y="3028950"/>
                      </a:moveTo>
                      <a:lnTo>
                        <a:pt x="314325" y="2809875"/>
                      </a:lnTo>
                      <a:lnTo>
                        <a:pt x="438150" y="2686050"/>
                      </a:lnTo>
                      <a:lnTo>
                        <a:pt x="590550" y="2686050"/>
                      </a:lnTo>
                      <a:lnTo>
                        <a:pt x="752475" y="2600325"/>
                      </a:lnTo>
                      <a:lnTo>
                        <a:pt x="923925" y="2257425"/>
                      </a:lnTo>
                      <a:lnTo>
                        <a:pt x="1085850" y="2133600"/>
                      </a:lnTo>
                      <a:lnTo>
                        <a:pt x="1314450" y="1990725"/>
                      </a:lnTo>
                      <a:lnTo>
                        <a:pt x="1514475" y="1724025"/>
                      </a:lnTo>
                      <a:lnTo>
                        <a:pt x="1466850" y="1657350"/>
                      </a:lnTo>
                      <a:lnTo>
                        <a:pt x="1495425" y="1514475"/>
                      </a:lnTo>
                      <a:lnTo>
                        <a:pt x="1657350" y="1447800"/>
                      </a:lnTo>
                      <a:lnTo>
                        <a:pt x="1704975" y="1590675"/>
                      </a:lnTo>
                      <a:lnTo>
                        <a:pt x="1828800" y="1638300"/>
                      </a:lnTo>
                      <a:lnTo>
                        <a:pt x="1876425" y="1590675"/>
                      </a:lnTo>
                      <a:lnTo>
                        <a:pt x="2047875" y="1581150"/>
                      </a:lnTo>
                      <a:lnTo>
                        <a:pt x="2238375" y="1343025"/>
                      </a:lnTo>
                      <a:lnTo>
                        <a:pt x="2552700" y="1047750"/>
                      </a:lnTo>
                      <a:lnTo>
                        <a:pt x="2857500" y="876300"/>
                      </a:lnTo>
                      <a:lnTo>
                        <a:pt x="3105150" y="781050"/>
                      </a:lnTo>
                      <a:lnTo>
                        <a:pt x="3286125" y="628650"/>
                      </a:lnTo>
                      <a:lnTo>
                        <a:pt x="3600450" y="561975"/>
                      </a:lnTo>
                      <a:lnTo>
                        <a:pt x="3857625" y="561975"/>
                      </a:lnTo>
                      <a:lnTo>
                        <a:pt x="3876675" y="400050"/>
                      </a:lnTo>
                      <a:lnTo>
                        <a:pt x="3810000" y="323850"/>
                      </a:lnTo>
                      <a:lnTo>
                        <a:pt x="3810000" y="238125"/>
                      </a:lnTo>
                      <a:lnTo>
                        <a:pt x="3943350" y="142875"/>
                      </a:lnTo>
                      <a:lnTo>
                        <a:pt x="3876675" y="28575"/>
                      </a:lnTo>
                      <a:lnTo>
                        <a:pt x="3667125" y="0"/>
                      </a:lnTo>
                      <a:lnTo>
                        <a:pt x="3448050" y="66675"/>
                      </a:lnTo>
                      <a:lnTo>
                        <a:pt x="3133725" y="333375"/>
                      </a:lnTo>
                      <a:lnTo>
                        <a:pt x="3086100" y="476250"/>
                      </a:lnTo>
                      <a:lnTo>
                        <a:pt x="2819400" y="714375"/>
                      </a:lnTo>
                      <a:lnTo>
                        <a:pt x="2438400" y="800100"/>
                      </a:lnTo>
                      <a:lnTo>
                        <a:pt x="2266950" y="762000"/>
                      </a:lnTo>
                      <a:lnTo>
                        <a:pt x="2152650" y="447675"/>
                      </a:lnTo>
                      <a:lnTo>
                        <a:pt x="2076450" y="314325"/>
                      </a:lnTo>
                      <a:lnTo>
                        <a:pt x="1933575" y="400050"/>
                      </a:lnTo>
                      <a:lnTo>
                        <a:pt x="1895475" y="523875"/>
                      </a:lnTo>
                      <a:lnTo>
                        <a:pt x="1952625" y="733425"/>
                      </a:lnTo>
                      <a:lnTo>
                        <a:pt x="1952625" y="733425"/>
                      </a:lnTo>
                      <a:lnTo>
                        <a:pt x="1952625" y="904875"/>
                      </a:lnTo>
                      <a:lnTo>
                        <a:pt x="1819275" y="904875"/>
                      </a:lnTo>
                      <a:lnTo>
                        <a:pt x="1600200" y="1038225"/>
                      </a:lnTo>
                      <a:lnTo>
                        <a:pt x="1590675" y="1209675"/>
                      </a:lnTo>
                      <a:lnTo>
                        <a:pt x="1504950" y="1276350"/>
                      </a:lnTo>
                      <a:lnTo>
                        <a:pt x="1333500" y="1209675"/>
                      </a:lnTo>
                      <a:lnTo>
                        <a:pt x="1247775" y="1209675"/>
                      </a:lnTo>
                      <a:lnTo>
                        <a:pt x="1285875" y="1409700"/>
                      </a:lnTo>
                      <a:lnTo>
                        <a:pt x="1238250" y="1495425"/>
                      </a:lnTo>
                      <a:lnTo>
                        <a:pt x="1143000" y="1524000"/>
                      </a:lnTo>
                      <a:lnTo>
                        <a:pt x="1028700" y="1771650"/>
                      </a:lnTo>
                      <a:lnTo>
                        <a:pt x="828675" y="1838325"/>
                      </a:lnTo>
                      <a:lnTo>
                        <a:pt x="762000" y="1990725"/>
                      </a:lnTo>
                      <a:lnTo>
                        <a:pt x="676275" y="2047875"/>
                      </a:lnTo>
                      <a:lnTo>
                        <a:pt x="590550" y="1962150"/>
                      </a:lnTo>
                      <a:lnTo>
                        <a:pt x="447675" y="1962150"/>
                      </a:lnTo>
                      <a:lnTo>
                        <a:pt x="466725" y="2114550"/>
                      </a:lnTo>
                      <a:lnTo>
                        <a:pt x="581025" y="2133600"/>
                      </a:lnTo>
                      <a:lnTo>
                        <a:pt x="657225" y="2133600"/>
                      </a:lnTo>
                      <a:lnTo>
                        <a:pt x="647700" y="2276475"/>
                      </a:lnTo>
                      <a:lnTo>
                        <a:pt x="561975" y="2409825"/>
                      </a:lnTo>
                      <a:lnTo>
                        <a:pt x="428625" y="2476500"/>
                      </a:lnTo>
                      <a:lnTo>
                        <a:pt x="381000" y="2419350"/>
                      </a:lnTo>
                      <a:lnTo>
                        <a:pt x="285750" y="2419350"/>
                      </a:lnTo>
                      <a:lnTo>
                        <a:pt x="352425" y="2514600"/>
                      </a:lnTo>
                      <a:lnTo>
                        <a:pt x="295275" y="2619375"/>
                      </a:lnTo>
                      <a:lnTo>
                        <a:pt x="228600" y="2609850"/>
                      </a:lnTo>
                      <a:lnTo>
                        <a:pt x="171450" y="2505075"/>
                      </a:lnTo>
                      <a:lnTo>
                        <a:pt x="142875" y="2628900"/>
                      </a:lnTo>
                      <a:lnTo>
                        <a:pt x="161925" y="2714625"/>
                      </a:lnTo>
                      <a:lnTo>
                        <a:pt x="123825" y="2781300"/>
                      </a:lnTo>
                      <a:lnTo>
                        <a:pt x="66675" y="2800350"/>
                      </a:lnTo>
                      <a:lnTo>
                        <a:pt x="0" y="2971800"/>
                      </a:lnTo>
                      <a:lnTo>
                        <a:pt x="66675" y="3048000"/>
                      </a:lnTo>
                      <a:lnTo>
                        <a:pt x="180975" y="30289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68B3474D-685E-4595-8760-BE0272C117E4}"/>
                  </a:ext>
                </a:extLst>
              </p:cNvPr>
              <p:cNvGrpSpPr/>
              <p:nvPr/>
            </p:nvGrpSpPr>
            <p:grpSpPr>
              <a:xfrm>
                <a:off x="9073704" y="608745"/>
                <a:ext cx="1382620" cy="1189425"/>
                <a:chOff x="2243138" y="-171450"/>
                <a:chExt cx="6748462" cy="5805488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982B17DE-84C4-44F1-9F2A-5722F74B6EE2}"/>
                    </a:ext>
                  </a:extLst>
                </p:cNvPr>
                <p:cNvSpPr/>
                <p:nvPr/>
              </p:nvSpPr>
              <p:spPr>
                <a:xfrm>
                  <a:off x="2243138" y="2624138"/>
                  <a:ext cx="2243137" cy="2128837"/>
                </a:xfrm>
                <a:custGeom>
                  <a:avLst/>
                  <a:gdLst>
                    <a:gd name="connsiteX0" fmla="*/ 681037 w 2243137"/>
                    <a:gd name="connsiteY0" fmla="*/ 1200150 h 2128837"/>
                    <a:gd name="connsiteX1" fmla="*/ 652462 w 2243137"/>
                    <a:gd name="connsiteY1" fmla="*/ 1285875 h 2128837"/>
                    <a:gd name="connsiteX2" fmla="*/ 533400 w 2243137"/>
                    <a:gd name="connsiteY2" fmla="*/ 1319212 h 2128837"/>
                    <a:gd name="connsiteX3" fmla="*/ 519112 w 2243137"/>
                    <a:gd name="connsiteY3" fmla="*/ 1381125 h 2128837"/>
                    <a:gd name="connsiteX4" fmla="*/ 366712 w 2243137"/>
                    <a:gd name="connsiteY4" fmla="*/ 1490662 h 2128837"/>
                    <a:gd name="connsiteX5" fmla="*/ 176212 w 2243137"/>
                    <a:gd name="connsiteY5" fmla="*/ 1633537 h 2128837"/>
                    <a:gd name="connsiteX6" fmla="*/ 57150 w 2243137"/>
                    <a:gd name="connsiteY6" fmla="*/ 1804987 h 2128837"/>
                    <a:gd name="connsiteX7" fmla="*/ 0 w 2243137"/>
                    <a:gd name="connsiteY7" fmla="*/ 1843087 h 2128837"/>
                    <a:gd name="connsiteX8" fmla="*/ 38100 w 2243137"/>
                    <a:gd name="connsiteY8" fmla="*/ 1995487 h 2128837"/>
                    <a:gd name="connsiteX9" fmla="*/ 33337 w 2243137"/>
                    <a:gd name="connsiteY9" fmla="*/ 2071687 h 2128837"/>
                    <a:gd name="connsiteX10" fmla="*/ 33337 w 2243137"/>
                    <a:gd name="connsiteY10" fmla="*/ 2128837 h 2128837"/>
                    <a:gd name="connsiteX11" fmla="*/ 271462 w 2243137"/>
                    <a:gd name="connsiteY11" fmla="*/ 2105025 h 2128837"/>
                    <a:gd name="connsiteX12" fmla="*/ 314325 w 2243137"/>
                    <a:gd name="connsiteY12" fmla="*/ 2124075 h 2128837"/>
                    <a:gd name="connsiteX13" fmla="*/ 366712 w 2243137"/>
                    <a:gd name="connsiteY13" fmla="*/ 1771650 h 2128837"/>
                    <a:gd name="connsiteX14" fmla="*/ 476250 w 2243137"/>
                    <a:gd name="connsiteY14" fmla="*/ 1652587 h 2128837"/>
                    <a:gd name="connsiteX15" fmla="*/ 747712 w 2243137"/>
                    <a:gd name="connsiteY15" fmla="*/ 1576387 h 2128837"/>
                    <a:gd name="connsiteX16" fmla="*/ 785812 w 2243137"/>
                    <a:gd name="connsiteY16" fmla="*/ 1300162 h 2128837"/>
                    <a:gd name="connsiteX17" fmla="*/ 890587 w 2243137"/>
                    <a:gd name="connsiteY17" fmla="*/ 1300162 h 2128837"/>
                    <a:gd name="connsiteX18" fmla="*/ 1028700 w 2243137"/>
                    <a:gd name="connsiteY18" fmla="*/ 971550 h 2128837"/>
                    <a:gd name="connsiteX19" fmla="*/ 1195387 w 2243137"/>
                    <a:gd name="connsiteY19" fmla="*/ 904875 h 2128837"/>
                    <a:gd name="connsiteX20" fmla="*/ 1376362 w 2243137"/>
                    <a:gd name="connsiteY20" fmla="*/ 661987 h 2128837"/>
                    <a:gd name="connsiteX21" fmla="*/ 1743075 w 2243137"/>
                    <a:gd name="connsiteY21" fmla="*/ 633412 h 2128837"/>
                    <a:gd name="connsiteX22" fmla="*/ 1928812 w 2243137"/>
                    <a:gd name="connsiteY22" fmla="*/ 385762 h 2128837"/>
                    <a:gd name="connsiteX23" fmla="*/ 2019300 w 2243137"/>
                    <a:gd name="connsiteY23" fmla="*/ 385762 h 2128837"/>
                    <a:gd name="connsiteX24" fmla="*/ 2095500 w 2243137"/>
                    <a:gd name="connsiteY24" fmla="*/ 442912 h 2128837"/>
                    <a:gd name="connsiteX25" fmla="*/ 2185987 w 2243137"/>
                    <a:gd name="connsiteY25" fmla="*/ 385762 h 2128837"/>
                    <a:gd name="connsiteX26" fmla="*/ 2243137 w 2243137"/>
                    <a:gd name="connsiteY26" fmla="*/ 185737 h 2128837"/>
                    <a:gd name="connsiteX27" fmla="*/ 2052637 w 2243137"/>
                    <a:gd name="connsiteY27" fmla="*/ 266700 h 2128837"/>
                    <a:gd name="connsiteX28" fmla="*/ 1785937 w 2243137"/>
                    <a:gd name="connsiteY28" fmla="*/ 247650 h 2128837"/>
                    <a:gd name="connsiteX29" fmla="*/ 1624012 w 2243137"/>
                    <a:gd name="connsiteY29" fmla="*/ 161925 h 2128837"/>
                    <a:gd name="connsiteX30" fmla="*/ 1590675 w 2243137"/>
                    <a:gd name="connsiteY30" fmla="*/ 90487 h 2128837"/>
                    <a:gd name="connsiteX31" fmla="*/ 1485900 w 2243137"/>
                    <a:gd name="connsiteY31" fmla="*/ 0 h 2128837"/>
                    <a:gd name="connsiteX32" fmla="*/ 1400175 w 2243137"/>
                    <a:gd name="connsiteY32" fmla="*/ 23812 h 2128837"/>
                    <a:gd name="connsiteX33" fmla="*/ 1262062 w 2243137"/>
                    <a:gd name="connsiteY33" fmla="*/ 176212 h 2128837"/>
                    <a:gd name="connsiteX34" fmla="*/ 1252537 w 2243137"/>
                    <a:gd name="connsiteY34" fmla="*/ 290512 h 2128837"/>
                    <a:gd name="connsiteX35" fmla="*/ 1185862 w 2243137"/>
                    <a:gd name="connsiteY35" fmla="*/ 357187 h 2128837"/>
                    <a:gd name="connsiteX36" fmla="*/ 1119187 w 2243137"/>
                    <a:gd name="connsiteY36" fmla="*/ 533400 h 2128837"/>
                    <a:gd name="connsiteX37" fmla="*/ 966787 w 2243137"/>
                    <a:gd name="connsiteY37" fmla="*/ 714375 h 2128837"/>
                    <a:gd name="connsiteX38" fmla="*/ 690562 w 2243137"/>
                    <a:gd name="connsiteY38" fmla="*/ 1071562 h 2128837"/>
                    <a:gd name="connsiteX39" fmla="*/ 652462 w 2243137"/>
                    <a:gd name="connsiteY39" fmla="*/ 1157287 h 2128837"/>
                    <a:gd name="connsiteX40" fmla="*/ 681037 w 2243137"/>
                    <a:gd name="connsiteY40" fmla="*/ 1200150 h 2128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243137" h="2128837">
                      <a:moveTo>
                        <a:pt x="681037" y="1200150"/>
                      </a:moveTo>
                      <a:lnTo>
                        <a:pt x="652462" y="1285875"/>
                      </a:lnTo>
                      <a:lnTo>
                        <a:pt x="533400" y="1319212"/>
                      </a:lnTo>
                      <a:lnTo>
                        <a:pt x="519112" y="1381125"/>
                      </a:lnTo>
                      <a:lnTo>
                        <a:pt x="366712" y="1490662"/>
                      </a:lnTo>
                      <a:lnTo>
                        <a:pt x="176212" y="1633537"/>
                      </a:lnTo>
                      <a:lnTo>
                        <a:pt x="57150" y="1804987"/>
                      </a:lnTo>
                      <a:lnTo>
                        <a:pt x="0" y="1843087"/>
                      </a:lnTo>
                      <a:lnTo>
                        <a:pt x="38100" y="1995487"/>
                      </a:lnTo>
                      <a:lnTo>
                        <a:pt x="33337" y="2071687"/>
                      </a:lnTo>
                      <a:lnTo>
                        <a:pt x="33337" y="2128837"/>
                      </a:lnTo>
                      <a:lnTo>
                        <a:pt x="271462" y="2105025"/>
                      </a:lnTo>
                      <a:lnTo>
                        <a:pt x="314325" y="2124075"/>
                      </a:lnTo>
                      <a:lnTo>
                        <a:pt x="366712" y="1771650"/>
                      </a:lnTo>
                      <a:lnTo>
                        <a:pt x="476250" y="1652587"/>
                      </a:lnTo>
                      <a:lnTo>
                        <a:pt x="747712" y="1576387"/>
                      </a:lnTo>
                      <a:lnTo>
                        <a:pt x="785812" y="1300162"/>
                      </a:lnTo>
                      <a:lnTo>
                        <a:pt x="890587" y="1300162"/>
                      </a:lnTo>
                      <a:lnTo>
                        <a:pt x="1028700" y="971550"/>
                      </a:lnTo>
                      <a:lnTo>
                        <a:pt x="1195387" y="904875"/>
                      </a:lnTo>
                      <a:lnTo>
                        <a:pt x="1376362" y="661987"/>
                      </a:lnTo>
                      <a:lnTo>
                        <a:pt x="1743075" y="633412"/>
                      </a:lnTo>
                      <a:lnTo>
                        <a:pt x="1928812" y="385762"/>
                      </a:lnTo>
                      <a:lnTo>
                        <a:pt x="2019300" y="385762"/>
                      </a:lnTo>
                      <a:lnTo>
                        <a:pt x="2095500" y="442912"/>
                      </a:lnTo>
                      <a:lnTo>
                        <a:pt x="2185987" y="385762"/>
                      </a:lnTo>
                      <a:lnTo>
                        <a:pt x="2243137" y="185737"/>
                      </a:lnTo>
                      <a:lnTo>
                        <a:pt x="2052637" y="266700"/>
                      </a:lnTo>
                      <a:lnTo>
                        <a:pt x="1785937" y="247650"/>
                      </a:lnTo>
                      <a:lnTo>
                        <a:pt x="1624012" y="161925"/>
                      </a:lnTo>
                      <a:lnTo>
                        <a:pt x="1590675" y="90487"/>
                      </a:lnTo>
                      <a:lnTo>
                        <a:pt x="1485900" y="0"/>
                      </a:lnTo>
                      <a:lnTo>
                        <a:pt x="1400175" y="23812"/>
                      </a:lnTo>
                      <a:lnTo>
                        <a:pt x="1262062" y="176212"/>
                      </a:lnTo>
                      <a:lnTo>
                        <a:pt x="1252537" y="290512"/>
                      </a:lnTo>
                      <a:lnTo>
                        <a:pt x="1185862" y="357187"/>
                      </a:lnTo>
                      <a:lnTo>
                        <a:pt x="1119187" y="533400"/>
                      </a:lnTo>
                      <a:lnTo>
                        <a:pt x="966787" y="714375"/>
                      </a:lnTo>
                      <a:lnTo>
                        <a:pt x="690562" y="1071562"/>
                      </a:lnTo>
                      <a:lnTo>
                        <a:pt x="652462" y="1157287"/>
                      </a:lnTo>
                      <a:lnTo>
                        <a:pt x="681037" y="12001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0E58FB24-965F-436F-A98A-EFFA6BA5B67A}"/>
                    </a:ext>
                  </a:extLst>
                </p:cNvPr>
                <p:cNvSpPr/>
                <p:nvPr/>
              </p:nvSpPr>
              <p:spPr>
                <a:xfrm>
                  <a:off x="4514850" y="4300538"/>
                  <a:ext cx="633413" cy="523875"/>
                </a:xfrm>
                <a:custGeom>
                  <a:avLst/>
                  <a:gdLst>
                    <a:gd name="connsiteX0" fmla="*/ 276225 w 633413"/>
                    <a:gd name="connsiteY0" fmla="*/ 161925 h 523875"/>
                    <a:gd name="connsiteX1" fmla="*/ 42863 w 633413"/>
                    <a:gd name="connsiteY1" fmla="*/ 204787 h 523875"/>
                    <a:gd name="connsiteX2" fmla="*/ 0 w 633413"/>
                    <a:gd name="connsiteY2" fmla="*/ 252412 h 523875"/>
                    <a:gd name="connsiteX3" fmla="*/ 33338 w 633413"/>
                    <a:gd name="connsiteY3" fmla="*/ 366712 h 523875"/>
                    <a:gd name="connsiteX4" fmla="*/ 71438 w 633413"/>
                    <a:gd name="connsiteY4" fmla="*/ 414337 h 523875"/>
                    <a:gd name="connsiteX5" fmla="*/ 133350 w 633413"/>
                    <a:gd name="connsiteY5" fmla="*/ 523875 h 523875"/>
                    <a:gd name="connsiteX6" fmla="*/ 185738 w 633413"/>
                    <a:gd name="connsiteY6" fmla="*/ 504825 h 523875"/>
                    <a:gd name="connsiteX7" fmla="*/ 209550 w 633413"/>
                    <a:gd name="connsiteY7" fmla="*/ 395287 h 523875"/>
                    <a:gd name="connsiteX8" fmla="*/ 323850 w 633413"/>
                    <a:gd name="connsiteY8" fmla="*/ 404812 h 523875"/>
                    <a:gd name="connsiteX9" fmla="*/ 423863 w 633413"/>
                    <a:gd name="connsiteY9" fmla="*/ 361950 h 523875"/>
                    <a:gd name="connsiteX10" fmla="*/ 457200 w 633413"/>
                    <a:gd name="connsiteY10" fmla="*/ 280987 h 523875"/>
                    <a:gd name="connsiteX11" fmla="*/ 509588 w 633413"/>
                    <a:gd name="connsiteY11" fmla="*/ 223837 h 523875"/>
                    <a:gd name="connsiteX12" fmla="*/ 609600 w 633413"/>
                    <a:gd name="connsiteY12" fmla="*/ 219075 h 523875"/>
                    <a:gd name="connsiteX13" fmla="*/ 609600 w 633413"/>
                    <a:gd name="connsiteY13" fmla="*/ 157162 h 523875"/>
                    <a:gd name="connsiteX14" fmla="*/ 633413 w 633413"/>
                    <a:gd name="connsiteY14" fmla="*/ 123825 h 523875"/>
                    <a:gd name="connsiteX15" fmla="*/ 504825 w 633413"/>
                    <a:gd name="connsiteY15" fmla="*/ 0 h 523875"/>
                    <a:gd name="connsiteX16" fmla="*/ 485775 w 633413"/>
                    <a:gd name="connsiteY16" fmla="*/ 47625 h 523875"/>
                    <a:gd name="connsiteX17" fmla="*/ 409575 w 633413"/>
                    <a:gd name="connsiteY17" fmla="*/ 42862 h 523875"/>
                    <a:gd name="connsiteX18" fmla="*/ 276225 w 633413"/>
                    <a:gd name="connsiteY18" fmla="*/ 16192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3413" h="523875">
                      <a:moveTo>
                        <a:pt x="276225" y="161925"/>
                      </a:moveTo>
                      <a:lnTo>
                        <a:pt x="42863" y="204787"/>
                      </a:lnTo>
                      <a:lnTo>
                        <a:pt x="0" y="252412"/>
                      </a:lnTo>
                      <a:lnTo>
                        <a:pt x="33338" y="366712"/>
                      </a:lnTo>
                      <a:lnTo>
                        <a:pt x="71438" y="414337"/>
                      </a:lnTo>
                      <a:lnTo>
                        <a:pt x="133350" y="523875"/>
                      </a:lnTo>
                      <a:lnTo>
                        <a:pt x="185738" y="504825"/>
                      </a:lnTo>
                      <a:lnTo>
                        <a:pt x="209550" y="395287"/>
                      </a:lnTo>
                      <a:lnTo>
                        <a:pt x="323850" y="404812"/>
                      </a:lnTo>
                      <a:lnTo>
                        <a:pt x="423863" y="361950"/>
                      </a:lnTo>
                      <a:lnTo>
                        <a:pt x="457200" y="280987"/>
                      </a:lnTo>
                      <a:lnTo>
                        <a:pt x="509588" y="223837"/>
                      </a:lnTo>
                      <a:lnTo>
                        <a:pt x="609600" y="219075"/>
                      </a:lnTo>
                      <a:lnTo>
                        <a:pt x="609600" y="157162"/>
                      </a:lnTo>
                      <a:lnTo>
                        <a:pt x="633413" y="123825"/>
                      </a:lnTo>
                      <a:lnTo>
                        <a:pt x="504825" y="0"/>
                      </a:lnTo>
                      <a:lnTo>
                        <a:pt x="485775" y="47625"/>
                      </a:lnTo>
                      <a:lnTo>
                        <a:pt x="409575" y="42862"/>
                      </a:lnTo>
                      <a:lnTo>
                        <a:pt x="276225" y="1619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80A54CCA-A3E4-4C2D-81CA-D7645DD402B1}"/>
                    </a:ext>
                  </a:extLst>
                </p:cNvPr>
                <p:cNvSpPr/>
                <p:nvPr/>
              </p:nvSpPr>
              <p:spPr>
                <a:xfrm>
                  <a:off x="3548063" y="5214938"/>
                  <a:ext cx="238125" cy="261937"/>
                </a:xfrm>
                <a:custGeom>
                  <a:avLst/>
                  <a:gdLst>
                    <a:gd name="connsiteX0" fmla="*/ 185737 w 238125"/>
                    <a:gd name="connsiteY0" fmla="*/ 47625 h 261937"/>
                    <a:gd name="connsiteX1" fmla="*/ 95250 w 238125"/>
                    <a:gd name="connsiteY1" fmla="*/ 0 h 261937"/>
                    <a:gd name="connsiteX2" fmla="*/ 0 w 238125"/>
                    <a:gd name="connsiteY2" fmla="*/ 47625 h 261937"/>
                    <a:gd name="connsiteX3" fmla="*/ 52387 w 238125"/>
                    <a:gd name="connsiteY3" fmla="*/ 185737 h 261937"/>
                    <a:gd name="connsiteX4" fmla="*/ 61912 w 238125"/>
                    <a:gd name="connsiteY4" fmla="*/ 261937 h 261937"/>
                    <a:gd name="connsiteX5" fmla="*/ 214312 w 238125"/>
                    <a:gd name="connsiteY5" fmla="*/ 180975 h 261937"/>
                    <a:gd name="connsiteX6" fmla="*/ 185737 w 238125"/>
                    <a:gd name="connsiteY6" fmla="*/ 138112 h 261937"/>
                    <a:gd name="connsiteX7" fmla="*/ 238125 w 238125"/>
                    <a:gd name="connsiteY7" fmla="*/ 66675 h 261937"/>
                    <a:gd name="connsiteX8" fmla="*/ 185737 w 238125"/>
                    <a:gd name="connsiteY8" fmla="*/ 47625 h 261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8125" h="261937">
                      <a:moveTo>
                        <a:pt x="185737" y="47625"/>
                      </a:moveTo>
                      <a:lnTo>
                        <a:pt x="95250" y="0"/>
                      </a:lnTo>
                      <a:lnTo>
                        <a:pt x="0" y="47625"/>
                      </a:lnTo>
                      <a:lnTo>
                        <a:pt x="52387" y="185737"/>
                      </a:lnTo>
                      <a:lnTo>
                        <a:pt x="61912" y="261937"/>
                      </a:lnTo>
                      <a:lnTo>
                        <a:pt x="214312" y="180975"/>
                      </a:lnTo>
                      <a:lnTo>
                        <a:pt x="185737" y="138112"/>
                      </a:lnTo>
                      <a:lnTo>
                        <a:pt x="238125" y="66675"/>
                      </a:lnTo>
                      <a:lnTo>
                        <a:pt x="185737" y="476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224C779C-F29D-4F38-98AA-A20057A8082B}"/>
                    </a:ext>
                  </a:extLst>
                </p:cNvPr>
                <p:cNvSpPr/>
                <p:nvPr/>
              </p:nvSpPr>
              <p:spPr>
                <a:xfrm>
                  <a:off x="3938588" y="4933950"/>
                  <a:ext cx="147637" cy="119063"/>
                </a:xfrm>
                <a:custGeom>
                  <a:avLst/>
                  <a:gdLst>
                    <a:gd name="connsiteX0" fmla="*/ 52387 w 147637"/>
                    <a:gd name="connsiteY0" fmla="*/ 0 h 119063"/>
                    <a:gd name="connsiteX1" fmla="*/ 0 w 147637"/>
                    <a:gd name="connsiteY1" fmla="*/ 85725 h 119063"/>
                    <a:gd name="connsiteX2" fmla="*/ 147637 w 147637"/>
                    <a:gd name="connsiteY2" fmla="*/ 119063 h 119063"/>
                    <a:gd name="connsiteX3" fmla="*/ 133350 w 147637"/>
                    <a:gd name="connsiteY3" fmla="*/ 42863 h 119063"/>
                    <a:gd name="connsiteX4" fmla="*/ 52387 w 147637"/>
                    <a:gd name="connsiteY4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637" h="119063">
                      <a:moveTo>
                        <a:pt x="52387" y="0"/>
                      </a:moveTo>
                      <a:lnTo>
                        <a:pt x="0" y="85725"/>
                      </a:lnTo>
                      <a:lnTo>
                        <a:pt x="147637" y="119063"/>
                      </a:lnTo>
                      <a:lnTo>
                        <a:pt x="133350" y="42863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369B112-2FD4-40E5-8FE0-15B305E15F0D}"/>
                    </a:ext>
                  </a:extLst>
                </p:cNvPr>
                <p:cNvSpPr/>
                <p:nvPr/>
              </p:nvSpPr>
              <p:spPr>
                <a:xfrm>
                  <a:off x="3438525" y="5505450"/>
                  <a:ext cx="171450" cy="128588"/>
                </a:xfrm>
                <a:custGeom>
                  <a:avLst/>
                  <a:gdLst>
                    <a:gd name="connsiteX0" fmla="*/ 114300 w 171450"/>
                    <a:gd name="connsiteY0" fmla="*/ 0 h 128588"/>
                    <a:gd name="connsiteX1" fmla="*/ 90488 w 171450"/>
                    <a:gd name="connsiteY1" fmla="*/ 52388 h 128588"/>
                    <a:gd name="connsiteX2" fmla="*/ 14288 w 171450"/>
                    <a:gd name="connsiteY2" fmla="*/ 52388 h 128588"/>
                    <a:gd name="connsiteX3" fmla="*/ 0 w 171450"/>
                    <a:gd name="connsiteY3" fmla="*/ 128588 h 128588"/>
                    <a:gd name="connsiteX4" fmla="*/ 85725 w 171450"/>
                    <a:gd name="connsiteY4" fmla="*/ 80963 h 128588"/>
                    <a:gd name="connsiteX5" fmla="*/ 133350 w 171450"/>
                    <a:gd name="connsiteY5" fmla="*/ 76200 h 128588"/>
                    <a:gd name="connsiteX6" fmla="*/ 171450 w 171450"/>
                    <a:gd name="connsiteY6" fmla="*/ 28575 h 128588"/>
                    <a:gd name="connsiteX7" fmla="*/ 114300 w 171450"/>
                    <a:gd name="connsiteY7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" h="128588">
                      <a:moveTo>
                        <a:pt x="114300" y="0"/>
                      </a:moveTo>
                      <a:lnTo>
                        <a:pt x="90488" y="52388"/>
                      </a:lnTo>
                      <a:lnTo>
                        <a:pt x="14288" y="52388"/>
                      </a:lnTo>
                      <a:lnTo>
                        <a:pt x="0" y="128588"/>
                      </a:lnTo>
                      <a:lnTo>
                        <a:pt x="85725" y="80963"/>
                      </a:lnTo>
                      <a:lnTo>
                        <a:pt x="133350" y="76200"/>
                      </a:lnTo>
                      <a:lnTo>
                        <a:pt x="171450" y="28575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342EF60-6564-45AA-90E0-80A8D2878CAF}"/>
                    </a:ext>
                  </a:extLst>
                </p:cNvPr>
                <p:cNvSpPr/>
                <p:nvPr/>
              </p:nvSpPr>
              <p:spPr>
                <a:xfrm>
                  <a:off x="3148013" y="5448300"/>
                  <a:ext cx="142875" cy="104775"/>
                </a:xfrm>
                <a:custGeom>
                  <a:avLst/>
                  <a:gdLst>
                    <a:gd name="connsiteX0" fmla="*/ 0 w 142875"/>
                    <a:gd name="connsiteY0" fmla="*/ 0 h 104775"/>
                    <a:gd name="connsiteX1" fmla="*/ 47625 w 142875"/>
                    <a:gd name="connsiteY1" fmla="*/ 66675 h 104775"/>
                    <a:gd name="connsiteX2" fmla="*/ 38100 w 142875"/>
                    <a:gd name="connsiteY2" fmla="*/ 95250 h 104775"/>
                    <a:gd name="connsiteX3" fmla="*/ 142875 w 142875"/>
                    <a:gd name="connsiteY3" fmla="*/ 104775 h 104775"/>
                    <a:gd name="connsiteX4" fmla="*/ 133350 w 142875"/>
                    <a:gd name="connsiteY4" fmla="*/ 80963 h 104775"/>
                    <a:gd name="connsiteX5" fmla="*/ 138112 w 142875"/>
                    <a:gd name="connsiteY5" fmla="*/ 38100 h 104775"/>
                    <a:gd name="connsiteX6" fmla="*/ 76200 w 142875"/>
                    <a:gd name="connsiteY6" fmla="*/ 42863 h 104775"/>
                    <a:gd name="connsiteX7" fmla="*/ 0 w 142875"/>
                    <a:gd name="connsiteY7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104775">
                      <a:moveTo>
                        <a:pt x="0" y="0"/>
                      </a:moveTo>
                      <a:lnTo>
                        <a:pt x="47625" y="66675"/>
                      </a:lnTo>
                      <a:lnTo>
                        <a:pt x="38100" y="95250"/>
                      </a:lnTo>
                      <a:lnTo>
                        <a:pt x="142875" y="104775"/>
                      </a:lnTo>
                      <a:lnTo>
                        <a:pt x="133350" y="80963"/>
                      </a:lnTo>
                      <a:lnTo>
                        <a:pt x="138112" y="38100"/>
                      </a:lnTo>
                      <a:lnTo>
                        <a:pt x="76200" y="428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42564D19-F4B2-4CFD-B60C-24B88B15524A}"/>
                    </a:ext>
                  </a:extLst>
                </p:cNvPr>
                <p:cNvSpPr/>
                <p:nvPr/>
              </p:nvSpPr>
              <p:spPr>
                <a:xfrm>
                  <a:off x="5048250" y="-171450"/>
                  <a:ext cx="3943350" cy="3048000"/>
                </a:xfrm>
                <a:custGeom>
                  <a:avLst/>
                  <a:gdLst>
                    <a:gd name="connsiteX0" fmla="*/ 180975 w 3943350"/>
                    <a:gd name="connsiteY0" fmla="*/ 3028950 h 3048000"/>
                    <a:gd name="connsiteX1" fmla="*/ 314325 w 3943350"/>
                    <a:gd name="connsiteY1" fmla="*/ 2809875 h 3048000"/>
                    <a:gd name="connsiteX2" fmla="*/ 438150 w 3943350"/>
                    <a:gd name="connsiteY2" fmla="*/ 2686050 h 3048000"/>
                    <a:gd name="connsiteX3" fmla="*/ 590550 w 3943350"/>
                    <a:gd name="connsiteY3" fmla="*/ 2686050 h 3048000"/>
                    <a:gd name="connsiteX4" fmla="*/ 752475 w 3943350"/>
                    <a:gd name="connsiteY4" fmla="*/ 2600325 h 3048000"/>
                    <a:gd name="connsiteX5" fmla="*/ 923925 w 3943350"/>
                    <a:gd name="connsiteY5" fmla="*/ 2257425 h 3048000"/>
                    <a:gd name="connsiteX6" fmla="*/ 1085850 w 3943350"/>
                    <a:gd name="connsiteY6" fmla="*/ 2133600 h 3048000"/>
                    <a:gd name="connsiteX7" fmla="*/ 1314450 w 3943350"/>
                    <a:gd name="connsiteY7" fmla="*/ 1990725 h 3048000"/>
                    <a:gd name="connsiteX8" fmla="*/ 1514475 w 3943350"/>
                    <a:gd name="connsiteY8" fmla="*/ 1724025 h 3048000"/>
                    <a:gd name="connsiteX9" fmla="*/ 1466850 w 3943350"/>
                    <a:gd name="connsiteY9" fmla="*/ 1657350 h 3048000"/>
                    <a:gd name="connsiteX10" fmla="*/ 1495425 w 3943350"/>
                    <a:gd name="connsiteY10" fmla="*/ 1514475 h 3048000"/>
                    <a:gd name="connsiteX11" fmla="*/ 1657350 w 3943350"/>
                    <a:gd name="connsiteY11" fmla="*/ 1447800 h 3048000"/>
                    <a:gd name="connsiteX12" fmla="*/ 1704975 w 3943350"/>
                    <a:gd name="connsiteY12" fmla="*/ 1590675 h 3048000"/>
                    <a:gd name="connsiteX13" fmla="*/ 1828800 w 3943350"/>
                    <a:gd name="connsiteY13" fmla="*/ 1638300 h 3048000"/>
                    <a:gd name="connsiteX14" fmla="*/ 1876425 w 3943350"/>
                    <a:gd name="connsiteY14" fmla="*/ 1590675 h 3048000"/>
                    <a:gd name="connsiteX15" fmla="*/ 2047875 w 3943350"/>
                    <a:gd name="connsiteY15" fmla="*/ 1581150 h 3048000"/>
                    <a:gd name="connsiteX16" fmla="*/ 2238375 w 3943350"/>
                    <a:gd name="connsiteY16" fmla="*/ 1343025 h 3048000"/>
                    <a:gd name="connsiteX17" fmla="*/ 2552700 w 3943350"/>
                    <a:gd name="connsiteY17" fmla="*/ 1047750 h 3048000"/>
                    <a:gd name="connsiteX18" fmla="*/ 2857500 w 3943350"/>
                    <a:gd name="connsiteY18" fmla="*/ 876300 h 3048000"/>
                    <a:gd name="connsiteX19" fmla="*/ 3105150 w 3943350"/>
                    <a:gd name="connsiteY19" fmla="*/ 781050 h 3048000"/>
                    <a:gd name="connsiteX20" fmla="*/ 3286125 w 3943350"/>
                    <a:gd name="connsiteY20" fmla="*/ 628650 h 3048000"/>
                    <a:gd name="connsiteX21" fmla="*/ 3600450 w 3943350"/>
                    <a:gd name="connsiteY21" fmla="*/ 561975 h 3048000"/>
                    <a:gd name="connsiteX22" fmla="*/ 3857625 w 3943350"/>
                    <a:gd name="connsiteY22" fmla="*/ 561975 h 3048000"/>
                    <a:gd name="connsiteX23" fmla="*/ 3876675 w 3943350"/>
                    <a:gd name="connsiteY23" fmla="*/ 400050 h 3048000"/>
                    <a:gd name="connsiteX24" fmla="*/ 3810000 w 3943350"/>
                    <a:gd name="connsiteY24" fmla="*/ 323850 h 3048000"/>
                    <a:gd name="connsiteX25" fmla="*/ 3810000 w 3943350"/>
                    <a:gd name="connsiteY25" fmla="*/ 238125 h 3048000"/>
                    <a:gd name="connsiteX26" fmla="*/ 3943350 w 3943350"/>
                    <a:gd name="connsiteY26" fmla="*/ 142875 h 3048000"/>
                    <a:gd name="connsiteX27" fmla="*/ 3876675 w 3943350"/>
                    <a:gd name="connsiteY27" fmla="*/ 28575 h 3048000"/>
                    <a:gd name="connsiteX28" fmla="*/ 3667125 w 3943350"/>
                    <a:gd name="connsiteY28" fmla="*/ 0 h 3048000"/>
                    <a:gd name="connsiteX29" fmla="*/ 3448050 w 3943350"/>
                    <a:gd name="connsiteY29" fmla="*/ 66675 h 3048000"/>
                    <a:gd name="connsiteX30" fmla="*/ 3133725 w 3943350"/>
                    <a:gd name="connsiteY30" fmla="*/ 333375 h 3048000"/>
                    <a:gd name="connsiteX31" fmla="*/ 3086100 w 3943350"/>
                    <a:gd name="connsiteY31" fmla="*/ 476250 h 3048000"/>
                    <a:gd name="connsiteX32" fmla="*/ 2819400 w 3943350"/>
                    <a:gd name="connsiteY32" fmla="*/ 714375 h 3048000"/>
                    <a:gd name="connsiteX33" fmla="*/ 2438400 w 3943350"/>
                    <a:gd name="connsiteY33" fmla="*/ 800100 h 3048000"/>
                    <a:gd name="connsiteX34" fmla="*/ 2266950 w 3943350"/>
                    <a:gd name="connsiteY34" fmla="*/ 762000 h 3048000"/>
                    <a:gd name="connsiteX35" fmla="*/ 2152650 w 3943350"/>
                    <a:gd name="connsiteY35" fmla="*/ 447675 h 3048000"/>
                    <a:gd name="connsiteX36" fmla="*/ 2076450 w 3943350"/>
                    <a:gd name="connsiteY36" fmla="*/ 314325 h 3048000"/>
                    <a:gd name="connsiteX37" fmla="*/ 1933575 w 3943350"/>
                    <a:gd name="connsiteY37" fmla="*/ 400050 h 3048000"/>
                    <a:gd name="connsiteX38" fmla="*/ 1895475 w 3943350"/>
                    <a:gd name="connsiteY38" fmla="*/ 523875 h 3048000"/>
                    <a:gd name="connsiteX39" fmla="*/ 1952625 w 3943350"/>
                    <a:gd name="connsiteY39" fmla="*/ 733425 h 3048000"/>
                    <a:gd name="connsiteX40" fmla="*/ 1952625 w 3943350"/>
                    <a:gd name="connsiteY40" fmla="*/ 733425 h 3048000"/>
                    <a:gd name="connsiteX41" fmla="*/ 1952625 w 3943350"/>
                    <a:gd name="connsiteY41" fmla="*/ 904875 h 3048000"/>
                    <a:gd name="connsiteX42" fmla="*/ 1819275 w 3943350"/>
                    <a:gd name="connsiteY42" fmla="*/ 904875 h 3048000"/>
                    <a:gd name="connsiteX43" fmla="*/ 1600200 w 3943350"/>
                    <a:gd name="connsiteY43" fmla="*/ 1038225 h 3048000"/>
                    <a:gd name="connsiteX44" fmla="*/ 1590675 w 3943350"/>
                    <a:gd name="connsiteY44" fmla="*/ 1209675 h 3048000"/>
                    <a:gd name="connsiteX45" fmla="*/ 1504950 w 3943350"/>
                    <a:gd name="connsiteY45" fmla="*/ 1276350 h 3048000"/>
                    <a:gd name="connsiteX46" fmla="*/ 1333500 w 3943350"/>
                    <a:gd name="connsiteY46" fmla="*/ 1209675 h 3048000"/>
                    <a:gd name="connsiteX47" fmla="*/ 1247775 w 3943350"/>
                    <a:gd name="connsiteY47" fmla="*/ 1209675 h 3048000"/>
                    <a:gd name="connsiteX48" fmla="*/ 1285875 w 3943350"/>
                    <a:gd name="connsiteY48" fmla="*/ 1409700 h 3048000"/>
                    <a:gd name="connsiteX49" fmla="*/ 1238250 w 3943350"/>
                    <a:gd name="connsiteY49" fmla="*/ 1495425 h 3048000"/>
                    <a:gd name="connsiteX50" fmla="*/ 1143000 w 3943350"/>
                    <a:gd name="connsiteY50" fmla="*/ 1524000 h 3048000"/>
                    <a:gd name="connsiteX51" fmla="*/ 1028700 w 3943350"/>
                    <a:gd name="connsiteY51" fmla="*/ 1771650 h 3048000"/>
                    <a:gd name="connsiteX52" fmla="*/ 828675 w 3943350"/>
                    <a:gd name="connsiteY52" fmla="*/ 1838325 h 3048000"/>
                    <a:gd name="connsiteX53" fmla="*/ 762000 w 3943350"/>
                    <a:gd name="connsiteY53" fmla="*/ 1990725 h 3048000"/>
                    <a:gd name="connsiteX54" fmla="*/ 676275 w 3943350"/>
                    <a:gd name="connsiteY54" fmla="*/ 2047875 h 3048000"/>
                    <a:gd name="connsiteX55" fmla="*/ 590550 w 3943350"/>
                    <a:gd name="connsiteY55" fmla="*/ 1962150 h 3048000"/>
                    <a:gd name="connsiteX56" fmla="*/ 447675 w 3943350"/>
                    <a:gd name="connsiteY56" fmla="*/ 1962150 h 3048000"/>
                    <a:gd name="connsiteX57" fmla="*/ 466725 w 3943350"/>
                    <a:gd name="connsiteY57" fmla="*/ 2114550 h 3048000"/>
                    <a:gd name="connsiteX58" fmla="*/ 581025 w 3943350"/>
                    <a:gd name="connsiteY58" fmla="*/ 2133600 h 3048000"/>
                    <a:gd name="connsiteX59" fmla="*/ 657225 w 3943350"/>
                    <a:gd name="connsiteY59" fmla="*/ 2133600 h 3048000"/>
                    <a:gd name="connsiteX60" fmla="*/ 647700 w 3943350"/>
                    <a:gd name="connsiteY60" fmla="*/ 2276475 h 3048000"/>
                    <a:gd name="connsiteX61" fmla="*/ 561975 w 3943350"/>
                    <a:gd name="connsiteY61" fmla="*/ 2409825 h 3048000"/>
                    <a:gd name="connsiteX62" fmla="*/ 428625 w 3943350"/>
                    <a:gd name="connsiteY62" fmla="*/ 2476500 h 3048000"/>
                    <a:gd name="connsiteX63" fmla="*/ 381000 w 3943350"/>
                    <a:gd name="connsiteY63" fmla="*/ 2419350 h 3048000"/>
                    <a:gd name="connsiteX64" fmla="*/ 285750 w 3943350"/>
                    <a:gd name="connsiteY64" fmla="*/ 2419350 h 3048000"/>
                    <a:gd name="connsiteX65" fmla="*/ 352425 w 3943350"/>
                    <a:gd name="connsiteY65" fmla="*/ 2514600 h 3048000"/>
                    <a:gd name="connsiteX66" fmla="*/ 295275 w 3943350"/>
                    <a:gd name="connsiteY66" fmla="*/ 2619375 h 3048000"/>
                    <a:gd name="connsiteX67" fmla="*/ 228600 w 3943350"/>
                    <a:gd name="connsiteY67" fmla="*/ 2609850 h 3048000"/>
                    <a:gd name="connsiteX68" fmla="*/ 171450 w 3943350"/>
                    <a:gd name="connsiteY68" fmla="*/ 2505075 h 3048000"/>
                    <a:gd name="connsiteX69" fmla="*/ 142875 w 3943350"/>
                    <a:gd name="connsiteY69" fmla="*/ 2628900 h 3048000"/>
                    <a:gd name="connsiteX70" fmla="*/ 161925 w 3943350"/>
                    <a:gd name="connsiteY70" fmla="*/ 2714625 h 3048000"/>
                    <a:gd name="connsiteX71" fmla="*/ 123825 w 3943350"/>
                    <a:gd name="connsiteY71" fmla="*/ 2781300 h 3048000"/>
                    <a:gd name="connsiteX72" fmla="*/ 66675 w 3943350"/>
                    <a:gd name="connsiteY72" fmla="*/ 2800350 h 3048000"/>
                    <a:gd name="connsiteX73" fmla="*/ 0 w 3943350"/>
                    <a:gd name="connsiteY73" fmla="*/ 2971800 h 3048000"/>
                    <a:gd name="connsiteX74" fmla="*/ 66675 w 3943350"/>
                    <a:gd name="connsiteY74" fmla="*/ 3048000 h 3048000"/>
                    <a:gd name="connsiteX75" fmla="*/ 180975 w 3943350"/>
                    <a:gd name="connsiteY75" fmla="*/ 3028950 h 304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943350" h="3048000">
                      <a:moveTo>
                        <a:pt x="180975" y="3028950"/>
                      </a:moveTo>
                      <a:lnTo>
                        <a:pt x="314325" y="2809875"/>
                      </a:lnTo>
                      <a:lnTo>
                        <a:pt x="438150" y="2686050"/>
                      </a:lnTo>
                      <a:lnTo>
                        <a:pt x="590550" y="2686050"/>
                      </a:lnTo>
                      <a:lnTo>
                        <a:pt x="752475" y="2600325"/>
                      </a:lnTo>
                      <a:lnTo>
                        <a:pt x="923925" y="2257425"/>
                      </a:lnTo>
                      <a:lnTo>
                        <a:pt x="1085850" y="2133600"/>
                      </a:lnTo>
                      <a:lnTo>
                        <a:pt x="1314450" y="1990725"/>
                      </a:lnTo>
                      <a:lnTo>
                        <a:pt x="1514475" y="1724025"/>
                      </a:lnTo>
                      <a:lnTo>
                        <a:pt x="1466850" y="1657350"/>
                      </a:lnTo>
                      <a:lnTo>
                        <a:pt x="1495425" y="1514475"/>
                      </a:lnTo>
                      <a:lnTo>
                        <a:pt x="1657350" y="1447800"/>
                      </a:lnTo>
                      <a:lnTo>
                        <a:pt x="1704975" y="1590675"/>
                      </a:lnTo>
                      <a:lnTo>
                        <a:pt x="1828800" y="1638300"/>
                      </a:lnTo>
                      <a:lnTo>
                        <a:pt x="1876425" y="1590675"/>
                      </a:lnTo>
                      <a:lnTo>
                        <a:pt x="2047875" y="1581150"/>
                      </a:lnTo>
                      <a:lnTo>
                        <a:pt x="2238375" y="1343025"/>
                      </a:lnTo>
                      <a:lnTo>
                        <a:pt x="2552700" y="1047750"/>
                      </a:lnTo>
                      <a:lnTo>
                        <a:pt x="2857500" y="876300"/>
                      </a:lnTo>
                      <a:lnTo>
                        <a:pt x="3105150" y="781050"/>
                      </a:lnTo>
                      <a:lnTo>
                        <a:pt x="3286125" y="628650"/>
                      </a:lnTo>
                      <a:lnTo>
                        <a:pt x="3600450" y="561975"/>
                      </a:lnTo>
                      <a:lnTo>
                        <a:pt x="3857625" y="561975"/>
                      </a:lnTo>
                      <a:lnTo>
                        <a:pt x="3876675" y="400050"/>
                      </a:lnTo>
                      <a:lnTo>
                        <a:pt x="3810000" y="323850"/>
                      </a:lnTo>
                      <a:lnTo>
                        <a:pt x="3810000" y="238125"/>
                      </a:lnTo>
                      <a:lnTo>
                        <a:pt x="3943350" y="142875"/>
                      </a:lnTo>
                      <a:lnTo>
                        <a:pt x="3876675" y="28575"/>
                      </a:lnTo>
                      <a:lnTo>
                        <a:pt x="3667125" y="0"/>
                      </a:lnTo>
                      <a:lnTo>
                        <a:pt x="3448050" y="66675"/>
                      </a:lnTo>
                      <a:lnTo>
                        <a:pt x="3133725" y="333375"/>
                      </a:lnTo>
                      <a:lnTo>
                        <a:pt x="3086100" y="476250"/>
                      </a:lnTo>
                      <a:lnTo>
                        <a:pt x="2819400" y="714375"/>
                      </a:lnTo>
                      <a:lnTo>
                        <a:pt x="2438400" y="800100"/>
                      </a:lnTo>
                      <a:lnTo>
                        <a:pt x="2266950" y="762000"/>
                      </a:lnTo>
                      <a:lnTo>
                        <a:pt x="2152650" y="447675"/>
                      </a:lnTo>
                      <a:lnTo>
                        <a:pt x="2076450" y="314325"/>
                      </a:lnTo>
                      <a:lnTo>
                        <a:pt x="1933575" y="400050"/>
                      </a:lnTo>
                      <a:lnTo>
                        <a:pt x="1895475" y="523875"/>
                      </a:lnTo>
                      <a:lnTo>
                        <a:pt x="1952625" y="733425"/>
                      </a:lnTo>
                      <a:lnTo>
                        <a:pt x="1952625" y="733425"/>
                      </a:lnTo>
                      <a:lnTo>
                        <a:pt x="1952625" y="904875"/>
                      </a:lnTo>
                      <a:lnTo>
                        <a:pt x="1819275" y="904875"/>
                      </a:lnTo>
                      <a:lnTo>
                        <a:pt x="1600200" y="1038225"/>
                      </a:lnTo>
                      <a:lnTo>
                        <a:pt x="1590675" y="1209675"/>
                      </a:lnTo>
                      <a:lnTo>
                        <a:pt x="1504950" y="1276350"/>
                      </a:lnTo>
                      <a:lnTo>
                        <a:pt x="1333500" y="1209675"/>
                      </a:lnTo>
                      <a:lnTo>
                        <a:pt x="1247775" y="1209675"/>
                      </a:lnTo>
                      <a:lnTo>
                        <a:pt x="1285875" y="1409700"/>
                      </a:lnTo>
                      <a:lnTo>
                        <a:pt x="1238250" y="1495425"/>
                      </a:lnTo>
                      <a:lnTo>
                        <a:pt x="1143000" y="1524000"/>
                      </a:lnTo>
                      <a:lnTo>
                        <a:pt x="1028700" y="1771650"/>
                      </a:lnTo>
                      <a:lnTo>
                        <a:pt x="828675" y="1838325"/>
                      </a:lnTo>
                      <a:lnTo>
                        <a:pt x="762000" y="1990725"/>
                      </a:lnTo>
                      <a:lnTo>
                        <a:pt x="676275" y="2047875"/>
                      </a:lnTo>
                      <a:lnTo>
                        <a:pt x="590550" y="1962150"/>
                      </a:lnTo>
                      <a:lnTo>
                        <a:pt x="447675" y="1962150"/>
                      </a:lnTo>
                      <a:lnTo>
                        <a:pt x="466725" y="2114550"/>
                      </a:lnTo>
                      <a:lnTo>
                        <a:pt x="581025" y="2133600"/>
                      </a:lnTo>
                      <a:lnTo>
                        <a:pt x="657225" y="2133600"/>
                      </a:lnTo>
                      <a:lnTo>
                        <a:pt x="647700" y="2276475"/>
                      </a:lnTo>
                      <a:lnTo>
                        <a:pt x="561975" y="2409825"/>
                      </a:lnTo>
                      <a:lnTo>
                        <a:pt x="428625" y="2476500"/>
                      </a:lnTo>
                      <a:lnTo>
                        <a:pt x="381000" y="2419350"/>
                      </a:lnTo>
                      <a:lnTo>
                        <a:pt x="285750" y="2419350"/>
                      </a:lnTo>
                      <a:lnTo>
                        <a:pt x="352425" y="2514600"/>
                      </a:lnTo>
                      <a:lnTo>
                        <a:pt x="295275" y="2619375"/>
                      </a:lnTo>
                      <a:lnTo>
                        <a:pt x="228600" y="2609850"/>
                      </a:lnTo>
                      <a:lnTo>
                        <a:pt x="171450" y="2505075"/>
                      </a:lnTo>
                      <a:lnTo>
                        <a:pt x="142875" y="2628900"/>
                      </a:lnTo>
                      <a:lnTo>
                        <a:pt x="161925" y="2714625"/>
                      </a:lnTo>
                      <a:lnTo>
                        <a:pt x="123825" y="2781300"/>
                      </a:lnTo>
                      <a:lnTo>
                        <a:pt x="66675" y="2800350"/>
                      </a:lnTo>
                      <a:lnTo>
                        <a:pt x="0" y="2971800"/>
                      </a:lnTo>
                      <a:lnTo>
                        <a:pt x="66675" y="3048000"/>
                      </a:lnTo>
                      <a:lnTo>
                        <a:pt x="180975" y="30289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1" name="Rectangle 155" descr="大波">
            <a:extLst>
              <a:ext uri="{FF2B5EF4-FFF2-40B4-BE49-F238E27FC236}">
                <a16:creationId xmlns:a16="http://schemas.microsoft.com/office/drawing/2014/main" id="{9A21EA35-172A-44B2-AE9D-3AE70F980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00" y="115888"/>
            <a:ext cx="9613900" cy="6589712"/>
          </a:xfrm>
          <a:prstGeom prst="rect">
            <a:avLst/>
          </a:prstGeom>
          <a:pattFill prst="zigZag">
            <a:fgClr>
              <a:srgbClr val="3399FF"/>
            </a:fgClr>
            <a:bgClr>
              <a:schemeClr val="accent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A824CD7-59F4-4544-A54E-CB3AED7A17C3}"/>
              </a:ext>
            </a:extLst>
          </p:cNvPr>
          <p:cNvGrpSpPr/>
          <p:nvPr/>
        </p:nvGrpSpPr>
        <p:grpSpPr>
          <a:xfrm>
            <a:off x="251581" y="296863"/>
            <a:ext cx="9390138" cy="6246812"/>
            <a:chOff x="1066186" y="296863"/>
            <a:chExt cx="9390138" cy="6246812"/>
          </a:xfrm>
        </p:grpSpPr>
        <p:grpSp>
          <p:nvGrpSpPr>
            <p:cNvPr id="14338" name="Group 2">
              <a:extLst>
                <a:ext uri="{FF2B5EF4-FFF2-40B4-BE49-F238E27FC236}">
                  <a16:creationId xmlns:a16="http://schemas.microsoft.com/office/drawing/2014/main" id="{7FCD67DE-445D-4FBA-AD2F-317DAE7452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2863" y="296863"/>
              <a:ext cx="7751762" cy="6246812"/>
              <a:chOff x="827" y="187"/>
              <a:chExt cx="4883" cy="3935"/>
            </a:xfrm>
          </p:grpSpPr>
          <p:sp>
            <p:nvSpPr>
              <p:cNvPr id="14339" name="Freeform 3">
                <a:extLst>
                  <a:ext uri="{FF2B5EF4-FFF2-40B4-BE49-F238E27FC236}">
                    <a16:creationId xmlns:a16="http://schemas.microsoft.com/office/drawing/2014/main" id="{80F86C3A-4B8D-4249-843B-E5ECA6318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2842"/>
                <a:ext cx="284" cy="285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0" name="Freeform 4">
                <a:extLst>
                  <a:ext uri="{FF2B5EF4-FFF2-40B4-BE49-F238E27FC236}">
                    <a16:creationId xmlns:a16="http://schemas.microsoft.com/office/drawing/2014/main" id="{03711B21-73AE-4703-9075-8C61F1F91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2937"/>
                <a:ext cx="332" cy="427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1" name="Freeform 5">
                <a:extLst>
                  <a:ext uri="{FF2B5EF4-FFF2-40B4-BE49-F238E27FC236}">
                    <a16:creationId xmlns:a16="http://schemas.microsoft.com/office/drawing/2014/main" id="{0A94BFD2-1F64-4F43-80A0-1BDC90C51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1783"/>
                <a:ext cx="363" cy="585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2" name="Freeform 6">
                <a:extLst>
                  <a:ext uri="{FF2B5EF4-FFF2-40B4-BE49-F238E27FC236}">
                    <a16:creationId xmlns:a16="http://schemas.microsoft.com/office/drawing/2014/main" id="{5C7FDC91-EC5A-485C-AD1C-7F84E7834B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" y="2399"/>
                <a:ext cx="111" cy="143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3" name="Freeform 7">
                <a:extLst>
                  <a:ext uri="{FF2B5EF4-FFF2-40B4-BE49-F238E27FC236}">
                    <a16:creationId xmlns:a16="http://schemas.microsoft.com/office/drawing/2014/main" id="{B7EE1094-3C7E-451E-90FA-6039B6A32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7" y="2716"/>
                <a:ext cx="268" cy="221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4" name="Freeform 8">
                <a:extLst>
                  <a:ext uri="{FF2B5EF4-FFF2-40B4-BE49-F238E27FC236}">
                    <a16:creationId xmlns:a16="http://schemas.microsoft.com/office/drawing/2014/main" id="{446563BD-BD73-4BDA-AC4D-41BD2249D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" y="3759"/>
                <a:ext cx="284" cy="363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5" name="Freeform 9">
                <a:extLst>
                  <a:ext uri="{FF2B5EF4-FFF2-40B4-BE49-F238E27FC236}">
                    <a16:creationId xmlns:a16="http://schemas.microsoft.com/office/drawing/2014/main" id="{EA79F3AA-5E9E-49EA-B374-6C42FAC46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" y="3617"/>
                <a:ext cx="348" cy="442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6" name="Freeform 10">
                <a:extLst>
                  <a:ext uri="{FF2B5EF4-FFF2-40B4-BE49-F238E27FC236}">
                    <a16:creationId xmlns:a16="http://schemas.microsoft.com/office/drawing/2014/main" id="{B8A79D88-F56B-4901-B25A-F6E27DE1D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3379"/>
                <a:ext cx="269" cy="285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7" name="Freeform 11">
                <a:extLst>
                  <a:ext uri="{FF2B5EF4-FFF2-40B4-BE49-F238E27FC236}">
                    <a16:creationId xmlns:a16="http://schemas.microsoft.com/office/drawing/2014/main" id="{63B64339-30F2-41FA-A197-5B585BE38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" y="3474"/>
                <a:ext cx="300" cy="348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8" name="Freeform 12">
                <a:extLst>
                  <a:ext uri="{FF2B5EF4-FFF2-40B4-BE49-F238E27FC236}">
                    <a16:creationId xmlns:a16="http://schemas.microsoft.com/office/drawing/2014/main" id="{EB1A4CC7-25C4-4DD9-9056-96391E384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3253"/>
                <a:ext cx="284" cy="300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49" name="Freeform 13">
                <a:extLst>
                  <a:ext uri="{FF2B5EF4-FFF2-40B4-BE49-F238E27FC236}">
                    <a16:creationId xmlns:a16="http://schemas.microsoft.com/office/drawing/2014/main" id="{EC20C715-7FD8-42E3-9BDA-B4C55F4DE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" y="3316"/>
                <a:ext cx="205" cy="205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0" name="Freeform 14">
                <a:extLst>
                  <a:ext uri="{FF2B5EF4-FFF2-40B4-BE49-F238E27FC236}">
                    <a16:creationId xmlns:a16="http://schemas.microsoft.com/office/drawing/2014/main" id="{B5A156BA-8806-4FD8-911C-5F1FF8642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2558"/>
                <a:ext cx="379" cy="426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1" name="Freeform 15">
                <a:extLst>
                  <a:ext uri="{FF2B5EF4-FFF2-40B4-BE49-F238E27FC236}">
                    <a16:creationId xmlns:a16="http://schemas.microsoft.com/office/drawing/2014/main" id="{B78BD3A3-D1AA-4788-8E8E-2480E04B5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" y="3632"/>
                <a:ext cx="142" cy="95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2" name="Freeform 16">
                <a:extLst>
                  <a:ext uri="{FF2B5EF4-FFF2-40B4-BE49-F238E27FC236}">
                    <a16:creationId xmlns:a16="http://schemas.microsoft.com/office/drawing/2014/main" id="{00ECAC11-FB71-4DB1-987C-E7DC462F4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" y="3348"/>
                <a:ext cx="173" cy="269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3" name="Freeform 17">
                <a:extLst>
                  <a:ext uri="{FF2B5EF4-FFF2-40B4-BE49-F238E27FC236}">
                    <a16:creationId xmlns:a16="http://schemas.microsoft.com/office/drawing/2014/main" id="{69D57329-8F39-4B64-ABE9-219234AB6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348"/>
                <a:ext cx="379" cy="332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4" name="Freeform 18">
                <a:extLst>
                  <a:ext uri="{FF2B5EF4-FFF2-40B4-BE49-F238E27FC236}">
                    <a16:creationId xmlns:a16="http://schemas.microsoft.com/office/drawing/2014/main" id="{08AFFB20-057A-4757-AB29-FC5BA219C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" y="3443"/>
                <a:ext cx="473" cy="300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5" name="Freeform 19">
                <a:extLst>
                  <a:ext uri="{FF2B5EF4-FFF2-40B4-BE49-F238E27FC236}">
                    <a16:creationId xmlns:a16="http://schemas.microsoft.com/office/drawing/2014/main" id="{96A3D7C0-007D-49DC-8D34-957D293FC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7" y="3332"/>
                <a:ext cx="221" cy="95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6" name="Freeform 20">
                <a:extLst>
                  <a:ext uri="{FF2B5EF4-FFF2-40B4-BE49-F238E27FC236}">
                    <a16:creationId xmlns:a16="http://schemas.microsoft.com/office/drawing/2014/main" id="{84BB12BC-0A82-4489-B69B-357D60218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395"/>
                <a:ext cx="269" cy="206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7" name="Freeform 21">
                <a:extLst>
                  <a:ext uri="{FF2B5EF4-FFF2-40B4-BE49-F238E27FC236}">
                    <a16:creationId xmlns:a16="http://schemas.microsoft.com/office/drawing/2014/main" id="{741D838E-9A81-4E45-988C-DC1E5DE2A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" y="3332"/>
                <a:ext cx="110" cy="111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8" name="Freeform 22">
                <a:extLst>
                  <a:ext uri="{FF2B5EF4-FFF2-40B4-BE49-F238E27FC236}">
                    <a16:creationId xmlns:a16="http://schemas.microsoft.com/office/drawing/2014/main" id="{9D1C2CF5-A948-4477-8C5F-186E72DDC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" y="3095"/>
                <a:ext cx="332" cy="269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59" name="Freeform 23">
                <a:extLst>
                  <a:ext uri="{FF2B5EF4-FFF2-40B4-BE49-F238E27FC236}">
                    <a16:creationId xmlns:a16="http://schemas.microsoft.com/office/drawing/2014/main" id="{6F4ADD98-1972-4D44-9FE8-31E2B9223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905"/>
                <a:ext cx="490" cy="317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2" name="Freeform 26">
                <a:extLst>
                  <a:ext uri="{FF2B5EF4-FFF2-40B4-BE49-F238E27FC236}">
                    <a16:creationId xmlns:a16="http://schemas.microsoft.com/office/drawing/2014/main" id="{DA0F29FF-B10C-4100-BBB2-479C9FAD8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" y="187"/>
                <a:ext cx="1596" cy="1311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3" name="Freeform 27">
                <a:extLst>
                  <a:ext uri="{FF2B5EF4-FFF2-40B4-BE49-F238E27FC236}">
                    <a16:creationId xmlns:a16="http://schemas.microsoft.com/office/drawing/2014/main" id="{499DFCE0-3595-4382-B589-738FB32C6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2" y="2842"/>
                <a:ext cx="300" cy="300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4" name="Freeform 28">
                <a:extLst>
                  <a:ext uri="{FF2B5EF4-FFF2-40B4-BE49-F238E27FC236}">
                    <a16:creationId xmlns:a16="http://schemas.microsoft.com/office/drawing/2014/main" id="{02C0D396-24D8-4FA2-ABB1-EA6CE7334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3158"/>
                <a:ext cx="332" cy="395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5" name="Freeform 29">
                <a:extLst>
                  <a:ext uri="{FF2B5EF4-FFF2-40B4-BE49-F238E27FC236}">
                    <a16:creationId xmlns:a16="http://schemas.microsoft.com/office/drawing/2014/main" id="{C687A481-EC3B-47B9-8E58-6E89C3C1D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079"/>
                <a:ext cx="285" cy="20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6" name="Freeform 30">
                <a:extLst>
                  <a:ext uri="{FF2B5EF4-FFF2-40B4-BE49-F238E27FC236}">
                    <a16:creationId xmlns:a16="http://schemas.microsoft.com/office/drawing/2014/main" id="{48CE576C-5806-4459-AA81-2B2BD6C6C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7" y="3190"/>
                <a:ext cx="237" cy="158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7" name="Freeform 31">
                <a:extLst>
                  <a:ext uri="{FF2B5EF4-FFF2-40B4-BE49-F238E27FC236}">
                    <a16:creationId xmlns:a16="http://schemas.microsoft.com/office/drawing/2014/main" id="{D3495C23-F616-4D35-974C-09F553791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269"/>
                <a:ext cx="237" cy="190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8" name="Freeform 32">
                <a:extLst>
                  <a:ext uri="{FF2B5EF4-FFF2-40B4-BE49-F238E27FC236}">
                    <a16:creationId xmlns:a16="http://schemas.microsoft.com/office/drawing/2014/main" id="{041D9D36-00E4-445C-920B-D284DF68D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3222"/>
                <a:ext cx="443" cy="347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69" name="Freeform 33">
                <a:extLst>
                  <a:ext uri="{FF2B5EF4-FFF2-40B4-BE49-F238E27FC236}">
                    <a16:creationId xmlns:a16="http://schemas.microsoft.com/office/drawing/2014/main" id="{C8A1F7EF-81CC-4368-A01C-BA038A6A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27"/>
                <a:ext cx="253" cy="25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0" name="Freeform 34">
                <a:extLst>
                  <a:ext uri="{FF2B5EF4-FFF2-40B4-BE49-F238E27FC236}">
                    <a16:creationId xmlns:a16="http://schemas.microsoft.com/office/drawing/2014/main" id="{29A03A80-C5B9-41BF-BCC4-E643233F9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2795"/>
                <a:ext cx="427" cy="521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1" name="Freeform 35">
                <a:extLst>
                  <a:ext uri="{FF2B5EF4-FFF2-40B4-BE49-F238E27FC236}">
                    <a16:creationId xmlns:a16="http://schemas.microsoft.com/office/drawing/2014/main" id="{711857FC-4578-491E-AB9C-E881CDC5B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889"/>
                <a:ext cx="412" cy="411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2" name="Freeform 36">
                <a:extLst>
                  <a:ext uri="{FF2B5EF4-FFF2-40B4-BE49-F238E27FC236}">
                    <a16:creationId xmlns:a16="http://schemas.microsoft.com/office/drawing/2014/main" id="{62772362-517A-4DEA-837C-EFF799203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3206"/>
                <a:ext cx="284" cy="25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3" name="Freeform 37">
                <a:extLst>
                  <a:ext uri="{FF2B5EF4-FFF2-40B4-BE49-F238E27FC236}">
                    <a16:creationId xmlns:a16="http://schemas.microsoft.com/office/drawing/2014/main" id="{8AF403D1-467F-4E7D-8F8A-5EB14FA71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5" y="3222"/>
                <a:ext cx="331" cy="442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4" name="Freeform 38">
                <a:extLst>
                  <a:ext uri="{FF2B5EF4-FFF2-40B4-BE49-F238E27FC236}">
                    <a16:creationId xmlns:a16="http://schemas.microsoft.com/office/drawing/2014/main" id="{33026F0E-4F1A-4412-8A49-1B14762EE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3316"/>
                <a:ext cx="206" cy="30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5" name="Freeform 39">
                <a:extLst>
                  <a:ext uri="{FF2B5EF4-FFF2-40B4-BE49-F238E27FC236}">
                    <a16:creationId xmlns:a16="http://schemas.microsoft.com/office/drawing/2014/main" id="{6E72AAC7-CE9F-4727-BF25-F6BB021C03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2889"/>
                <a:ext cx="380" cy="25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6" name="Freeform 40">
                <a:extLst>
                  <a:ext uri="{FF2B5EF4-FFF2-40B4-BE49-F238E27FC236}">
                    <a16:creationId xmlns:a16="http://schemas.microsoft.com/office/drawing/2014/main" id="{B91F32FC-24C9-4770-B883-8AEAFE5B9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3079"/>
                <a:ext cx="190" cy="25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7" name="Freeform 41">
                <a:extLst>
                  <a:ext uri="{FF2B5EF4-FFF2-40B4-BE49-F238E27FC236}">
                    <a16:creationId xmlns:a16="http://schemas.microsoft.com/office/drawing/2014/main" id="{19E24FB9-BC69-4F21-9026-E5F429569C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5" y="3427"/>
                <a:ext cx="221" cy="285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8" name="Freeform 42">
                <a:extLst>
                  <a:ext uri="{FF2B5EF4-FFF2-40B4-BE49-F238E27FC236}">
                    <a16:creationId xmlns:a16="http://schemas.microsoft.com/office/drawing/2014/main" id="{62BBCF8C-9776-4852-964A-43635D6EE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3237"/>
                <a:ext cx="206" cy="190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79" name="Freeform 43">
                <a:extLst>
                  <a:ext uri="{FF2B5EF4-FFF2-40B4-BE49-F238E27FC236}">
                    <a16:creationId xmlns:a16="http://schemas.microsoft.com/office/drawing/2014/main" id="{F4664C6A-A31B-4C72-BEC7-B7B631B55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2984"/>
                <a:ext cx="253" cy="364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0" name="Freeform 44">
                <a:extLst>
                  <a:ext uri="{FF2B5EF4-FFF2-40B4-BE49-F238E27FC236}">
                    <a16:creationId xmlns:a16="http://schemas.microsoft.com/office/drawing/2014/main" id="{464352D3-859C-439A-84D8-BAE5BBD20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969"/>
                <a:ext cx="317" cy="363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1" name="Freeform 45">
                <a:extLst>
                  <a:ext uri="{FF2B5EF4-FFF2-40B4-BE49-F238E27FC236}">
                    <a16:creationId xmlns:a16="http://schemas.microsoft.com/office/drawing/2014/main" id="{3060F456-784F-43D5-AFEF-3B36448D2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2953"/>
                <a:ext cx="363" cy="142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2" name="Freeform 46">
                <a:extLst>
                  <a:ext uri="{FF2B5EF4-FFF2-40B4-BE49-F238E27FC236}">
                    <a16:creationId xmlns:a16="http://schemas.microsoft.com/office/drawing/2014/main" id="{FB624552-889D-4B8C-A23F-240AF19E3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3016"/>
                <a:ext cx="332" cy="284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3" name="Freeform 47">
                <a:extLst>
                  <a:ext uri="{FF2B5EF4-FFF2-40B4-BE49-F238E27FC236}">
                    <a16:creationId xmlns:a16="http://schemas.microsoft.com/office/drawing/2014/main" id="{97F481AB-933D-4F4C-B3E7-9F41C64BD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031"/>
                <a:ext cx="363" cy="25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4" name="Freeform 48">
                <a:extLst>
                  <a:ext uri="{FF2B5EF4-FFF2-40B4-BE49-F238E27FC236}">
                    <a16:creationId xmlns:a16="http://schemas.microsoft.com/office/drawing/2014/main" id="{33E833EC-6062-4F5C-8C33-C6F608C3B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74"/>
                <a:ext cx="491" cy="426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5" name="Freeform 49">
                <a:extLst>
                  <a:ext uri="{FF2B5EF4-FFF2-40B4-BE49-F238E27FC236}">
                    <a16:creationId xmlns:a16="http://schemas.microsoft.com/office/drawing/2014/main" id="{163E78DF-C58D-44A4-9ED6-FC6562E9B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2337"/>
                <a:ext cx="395" cy="379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6" name="Freeform 50">
                <a:extLst>
                  <a:ext uri="{FF2B5EF4-FFF2-40B4-BE49-F238E27FC236}">
                    <a16:creationId xmlns:a16="http://schemas.microsoft.com/office/drawing/2014/main" id="{A409EFA8-FDEB-47B4-9B10-39522BB34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910"/>
                <a:ext cx="379" cy="521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7" name="Freeform 51">
                <a:extLst>
                  <a:ext uri="{FF2B5EF4-FFF2-40B4-BE49-F238E27FC236}">
                    <a16:creationId xmlns:a16="http://schemas.microsoft.com/office/drawing/2014/main" id="{AD7FB3A8-060B-4160-A30F-C58FB0621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498"/>
                <a:ext cx="473" cy="428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8" name="Freeform 52">
                <a:extLst>
                  <a:ext uri="{FF2B5EF4-FFF2-40B4-BE49-F238E27FC236}">
                    <a16:creationId xmlns:a16="http://schemas.microsoft.com/office/drawing/2014/main" id="{B4DFFE90-F6B2-4D92-AF10-21B6A96B0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384"/>
                <a:ext cx="648" cy="521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4389" name="Freeform 53">
                <a:extLst>
                  <a:ext uri="{FF2B5EF4-FFF2-40B4-BE49-F238E27FC236}">
                    <a16:creationId xmlns:a16="http://schemas.microsoft.com/office/drawing/2014/main" id="{9F641F07-BB48-4C3C-8797-67FD5E5FD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" y="2226"/>
                <a:ext cx="332" cy="458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390" name="Group 54">
              <a:extLst>
                <a:ext uri="{FF2B5EF4-FFF2-40B4-BE49-F238E27FC236}">
                  <a16:creationId xmlns:a16="http://schemas.microsoft.com/office/drawing/2014/main" id="{92C1896E-B18A-4308-9BA9-AE14D75165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2863" y="296863"/>
              <a:ext cx="7751762" cy="6246812"/>
              <a:chOff x="827" y="187"/>
              <a:chExt cx="4883" cy="3935"/>
            </a:xfrm>
          </p:grpSpPr>
          <p:sp>
            <p:nvSpPr>
              <p:cNvPr id="14391" name="Freeform 55">
                <a:extLst>
                  <a:ext uri="{FF2B5EF4-FFF2-40B4-BE49-F238E27FC236}">
                    <a16:creationId xmlns:a16="http://schemas.microsoft.com/office/drawing/2014/main" id="{53C134C8-65E8-4D96-A396-BADF8C22C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2842"/>
                <a:ext cx="284" cy="285"/>
              </a:xfrm>
              <a:custGeom>
                <a:avLst/>
                <a:gdLst>
                  <a:gd name="T0" fmla="*/ 68 w 408"/>
                  <a:gd name="T1" fmla="*/ 91 h 409"/>
                  <a:gd name="T2" fmla="*/ 136 w 408"/>
                  <a:gd name="T3" fmla="*/ 46 h 409"/>
                  <a:gd name="T4" fmla="*/ 159 w 408"/>
                  <a:gd name="T5" fmla="*/ 68 h 409"/>
                  <a:gd name="T6" fmla="*/ 204 w 408"/>
                  <a:gd name="T7" fmla="*/ 68 h 409"/>
                  <a:gd name="T8" fmla="*/ 250 w 408"/>
                  <a:gd name="T9" fmla="*/ 0 h 409"/>
                  <a:gd name="T10" fmla="*/ 318 w 408"/>
                  <a:gd name="T11" fmla="*/ 23 h 409"/>
                  <a:gd name="T12" fmla="*/ 408 w 408"/>
                  <a:gd name="T13" fmla="*/ 136 h 409"/>
                  <a:gd name="T14" fmla="*/ 363 w 408"/>
                  <a:gd name="T15" fmla="*/ 182 h 409"/>
                  <a:gd name="T16" fmla="*/ 386 w 408"/>
                  <a:gd name="T17" fmla="*/ 227 h 409"/>
                  <a:gd name="T18" fmla="*/ 340 w 408"/>
                  <a:gd name="T19" fmla="*/ 250 h 409"/>
                  <a:gd name="T20" fmla="*/ 340 w 408"/>
                  <a:gd name="T21" fmla="*/ 340 h 409"/>
                  <a:gd name="T22" fmla="*/ 295 w 408"/>
                  <a:gd name="T23" fmla="*/ 363 h 409"/>
                  <a:gd name="T24" fmla="*/ 204 w 408"/>
                  <a:gd name="T25" fmla="*/ 363 h 409"/>
                  <a:gd name="T26" fmla="*/ 136 w 408"/>
                  <a:gd name="T27" fmla="*/ 409 h 409"/>
                  <a:gd name="T28" fmla="*/ 91 w 408"/>
                  <a:gd name="T29" fmla="*/ 409 h 409"/>
                  <a:gd name="T30" fmla="*/ 68 w 408"/>
                  <a:gd name="T31" fmla="*/ 363 h 409"/>
                  <a:gd name="T32" fmla="*/ 0 w 408"/>
                  <a:gd name="T33" fmla="*/ 340 h 409"/>
                  <a:gd name="T34" fmla="*/ 0 w 408"/>
                  <a:gd name="T35" fmla="*/ 318 h 409"/>
                  <a:gd name="T36" fmla="*/ 68 w 408"/>
                  <a:gd name="T37" fmla="*/ 227 h 409"/>
                  <a:gd name="T38" fmla="*/ 23 w 408"/>
                  <a:gd name="T39" fmla="*/ 182 h 409"/>
                  <a:gd name="T40" fmla="*/ 23 w 408"/>
                  <a:gd name="T41" fmla="*/ 159 h 409"/>
                  <a:gd name="T42" fmla="*/ 68 w 408"/>
                  <a:gd name="T43" fmla="*/ 136 h 409"/>
                  <a:gd name="T44" fmla="*/ 68 w 408"/>
                  <a:gd name="T45" fmla="*/ 91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8" h="409">
                    <a:moveTo>
                      <a:pt x="68" y="91"/>
                    </a:moveTo>
                    <a:lnTo>
                      <a:pt x="136" y="46"/>
                    </a:lnTo>
                    <a:lnTo>
                      <a:pt x="159" y="68"/>
                    </a:lnTo>
                    <a:lnTo>
                      <a:pt x="204" y="68"/>
                    </a:lnTo>
                    <a:lnTo>
                      <a:pt x="250" y="0"/>
                    </a:lnTo>
                    <a:lnTo>
                      <a:pt x="318" y="23"/>
                    </a:lnTo>
                    <a:lnTo>
                      <a:pt x="408" y="136"/>
                    </a:lnTo>
                    <a:lnTo>
                      <a:pt x="363" y="182"/>
                    </a:lnTo>
                    <a:lnTo>
                      <a:pt x="386" y="227"/>
                    </a:lnTo>
                    <a:lnTo>
                      <a:pt x="340" y="250"/>
                    </a:lnTo>
                    <a:lnTo>
                      <a:pt x="340" y="340"/>
                    </a:lnTo>
                    <a:lnTo>
                      <a:pt x="295" y="363"/>
                    </a:lnTo>
                    <a:lnTo>
                      <a:pt x="204" y="363"/>
                    </a:lnTo>
                    <a:lnTo>
                      <a:pt x="136" y="409"/>
                    </a:lnTo>
                    <a:lnTo>
                      <a:pt x="91" y="409"/>
                    </a:lnTo>
                    <a:lnTo>
                      <a:pt x="68" y="363"/>
                    </a:lnTo>
                    <a:lnTo>
                      <a:pt x="0" y="340"/>
                    </a:lnTo>
                    <a:lnTo>
                      <a:pt x="0" y="318"/>
                    </a:lnTo>
                    <a:lnTo>
                      <a:pt x="68" y="227"/>
                    </a:lnTo>
                    <a:lnTo>
                      <a:pt x="23" y="182"/>
                    </a:lnTo>
                    <a:lnTo>
                      <a:pt x="23" y="159"/>
                    </a:lnTo>
                    <a:lnTo>
                      <a:pt x="68" y="136"/>
                    </a:lnTo>
                    <a:lnTo>
                      <a:pt x="6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2" name="Freeform 56">
                <a:extLst>
                  <a:ext uri="{FF2B5EF4-FFF2-40B4-BE49-F238E27FC236}">
                    <a16:creationId xmlns:a16="http://schemas.microsoft.com/office/drawing/2014/main" id="{FFDD6D2C-9C94-41A5-9A42-73B0BB5CF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2937"/>
                <a:ext cx="332" cy="427"/>
              </a:xfrm>
              <a:custGeom>
                <a:avLst/>
                <a:gdLst>
                  <a:gd name="T0" fmla="*/ 317 w 476"/>
                  <a:gd name="T1" fmla="*/ 0 h 613"/>
                  <a:gd name="T2" fmla="*/ 317 w 476"/>
                  <a:gd name="T3" fmla="*/ 46 h 613"/>
                  <a:gd name="T4" fmla="*/ 385 w 476"/>
                  <a:gd name="T5" fmla="*/ 91 h 613"/>
                  <a:gd name="T6" fmla="*/ 385 w 476"/>
                  <a:gd name="T7" fmla="*/ 46 h 613"/>
                  <a:gd name="T8" fmla="*/ 408 w 476"/>
                  <a:gd name="T9" fmla="*/ 23 h 613"/>
                  <a:gd name="T10" fmla="*/ 431 w 476"/>
                  <a:gd name="T11" fmla="*/ 68 h 613"/>
                  <a:gd name="T12" fmla="*/ 453 w 476"/>
                  <a:gd name="T13" fmla="*/ 91 h 613"/>
                  <a:gd name="T14" fmla="*/ 476 w 476"/>
                  <a:gd name="T15" fmla="*/ 91 h 613"/>
                  <a:gd name="T16" fmla="*/ 385 w 476"/>
                  <a:gd name="T17" fmla="*/ 227 h 613"/>
                  <a:gd name="T18" fmla="*/ 363 w 476"/>
                  <a:gd name="T19" fmla="*/ 295 h 613"/>
                  <a:gd name="T20" fmla="*/ 340 w 476"/>
                  <a:gd name="T21" fmla="*/ 318 h 613"/>
                  <a:gd name="T22" fmla="*/ 317 w 476"/>
                  <a:gd name="T23" fmla="*/ 386 h 613"/>
                  <a:gd name="T24" fmla="*/ 340 w 476"/>
                  <a:gd name="T25" fmla="*/ 499 h 613"/>
                  <a:gd name="T26" fmla="*/ 385 w 476"/>
                  <a:gd name="T27" fmla="*/ 613 h 613"/>
                  <a:gd name="T28" fmla="*/ 340 w 476"/>
                  <a:gd name="T29" fmla="*/ 567 h 613"/>
                  <a:gd name="T30" fmla="*/ 295 w 476"/>
                  <a:gd name="T31" fmla="*/ 477 h 613"/>
                  <a:gd name="T32" fmla="*/ 181 w 476"/>
                  <a:gd name="T33" fmla="*/ 477 h 613"/>
                  <a:gd name="T34" fmla="*/ 136 w 476"/>
                  <a:gd name="T35" fmla="*/ 477 h 613"/>
                  <a:gd name="T36" fmla="*/ 91 w 476"/>
                  <a:gd name="T37" fmla="*/ 431 h 613"/>
                  <a:gd name="T38" fmla="*/ 0 w 476"/>
                  <a:gd name="T39" fmla="*/ 318 h 613"/>
                  <a:gd name="T40" fmla="*/ 0 w 476"/>
                  <a:gd name="T41" fmla="*/ 273 h 613"/>
                  <a:gd name="T42" fmla="*/ 45 w 476"/>
                  <a:gd name="T43" fmla="*/ 273 h 613"/>
                  <a:gd name="T44" fmla="*/ 113 w 476"/>
                  <a:gd name="T45" fmla="*/ 227 h 613"/>
                  <a:gd name="T46" fmla="*/ 204 w 476"/>
                  <a:gd name="T47" fmla="*/ 227 h 613"/>
                  <a:gd name="T48" fmla="*/ 249 w 476"/>
                  <a:gd name="T49" fmla="*/ 204 h 613"/>
                  <a:gd name="T50" fmla="*/ 249 w 476"/>
                  <a:gd name="T51" fmla="*/ 114 h 613"/>
                  <a:gd name="T52" fmla="*/ 295 w 476"/>
                  <a:gd name="T53" fmla="*/ 91 h 613"/>
                  <a:gd name="T54" fmla="*/ 272 w 476"/>
                  <a:gd name="T55" fmla="*/ 46 h 613"/>
                  <a:gd name="T56" fmla="*/ 317 w 476"/>
                  <a:gd name="T57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6" h="613">
                    <a:moveTo>
                      <a:pt x="317" y="0"/>
                    </a:moveTo>
                    <a:lnTo>
                      <a:pt x="317" y="46"/>
                    </a:lnTo>
                    <a:lnTo>
                      <a:pt x="385" y="91"/>
                    </a:lnTo>
                    <a:lnTo>
                      <a:pt x="385" y="46"/>
                    </a:lnTo>
                    <a:lnTo>
                      <a:pt x="408" y="23"/>
                    </a:lnTo>
                    <a:lnTo>
                      <a:pt x="431" y="68"/>
                    </a:lnTo>
                    <a:lnTo>
                      <a:pt x="453" y="91"/>
                    </a:lnTo>
                    <a:lnTo>
                      <a:pt x="476" y="91"/>
                    </a:lnTo>
                    <a:lnTo>
                      <a:pt x="385" y="227"/>
                    </a:lnTo>
                    <a:lnTo>
                      <a:pt x="363" y="295"/>
                    </a:lnTo>
                    <a:lnTo>
                      <a:pt x="340" y="318"/>
                    </a:lnTo>
                    <a:lnTo>
                      <a:pt x="317" y="386"/>
                    </a:lnTo>
                    <a:lnTo>
                      <a:pt x="340" y="499"/>
                    </a:lnTo>
                    <a:lnTo>
                      <a:pt x="385" y="613"/>
                    </a:lnTo>
                    <a:lnTo>
                      <a:pt x="340" y="567"/>
                    </a:lnTo>
                    <a:lnTo>
                      <a:pt x="295" y="477"/>
                    </a:lnTo>
                    <a:lnTo>
                      <a:pt x="181" y="477"/>
                    </a:lnTo>
                    <a:lnTo>
                      <a:pt x="136" y="477"/>
                    </a:lnTo>
                    <a:lnTo>
                      <a:pt x="91" y="431"/>
                    </a:lnTo>
                    <a:lnTo>
                      <a:pt x="0" y="318"/>
                    </a:lnTo>
                    <a:lnTo>
                      <a:pt x="0" y="273"/>
                    </a:lnTo>
                    <a:lnTo>
                      <a:pt x="45" y="273"/>
                    </a:lnTo>
                    <a:lnTo>
                      <a:pt x="113" y="227"/>
                    </a:lnTo>
                    <a:lnTo>
                      <a:pt x="204" y="227"/>
                    </a:lnTo>
                    <a:lnTo>
                      <a:pt x="249" y="204"/>
                    </a:lnTo>
                    <a:lnTo>
                      <a:pt x="249" y="114"/>
                    </a:lnTo>
                    <a:lnTo>
                      <a:pt x="295" y="91"/>
                    </a:lnTo>
                    <a:lnTo>
                      <a:pt x="272" y="46"/>
                    </a:lnTo>
                    <a:lnTo>
                      <a:pt x="3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3" name="Freeform 57">
                <a:extLst>
                  <a:ext uri="{FF2B5EF4-FFF2-40B4-BE49-F238E27FC236}">
                    <a16:creationId xmlns:a16="http://schemas.microsoft.com/office/drawing/2014/main" id="{F9472078-939F-4964-BB71-1D806781C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1783"/>
                <a:ext cx="363" cy="585"/>
              </a:xfrm>
              <a:custGeom>
                <a:avLst/>
                <a:gdLst>
                  <a:gd name="T0" fmla="*/ 159 w 521"/>
                  <a:gd name="T1" fmla="*/ 0 h 839"/>
                  <a:gd name="T2" fmla="*/ 204 w 521"/>
                  <a:gd name="T3" fmla="*/ 68 h 839"/>
                  <a:gd name="T4" fmla="*/ 136 w 521"/>
                  <a:gd name="T5" fmla="*/ 181 h 839"/>
                  <a:gd name="T6" fmla="*/ 68 w 521"/>
                  <a:gd name="T7" fmla="*/ 227 h 839"/>
                  <a:gd name="T8" fmla="*/ 22 w 521"/>
                  <a:gd name="T9" fmla="*/ 227 h 839"/>
                  <a:gd name="T10" fmla="*/ 22 w 521"/>
                  <a:gd name="T11" fmla="*/ 272 h 839"/>
                  <a:gd name="T12" fmla="*/ 45 w 521"/>
                  <a:gd name="T13" fmla="*/ 272 h 839"/>
                  <a:gd name="T14" fmla="*/ 68 w 521"/>
                  <a:gd name="T15" fmla="*/ 249 h 839"/>
                  <a:gd name="T16" fmla="*/ 136 w 521"/>
                  <a:gd name="T17" fmla="*/ 295 h 839"/>
                  <a:gd name="T18" fmla="*/ 113 w 521"/>
                  <a:gd name="T19" fmla="*/ 431 h 839"/>
                  <a:gd name="T20" fmla="*/ 45 w 521"/>
                  <a:gd name="T21" fmla="*/ 567 h 839"/>
                  <a:gd name="T22" fmla="*/ 22 w 521"/>
                  <a:gd name="T23" fmla="*/ 589 h 839"/>
                  <a:gd name="T24" fmla="*/ 0 w 521"/>
                  <a:gd name="T25" fmla="*/ 635 h 839"/>
                  <a:gd name="T26" fmla="*/ 45 w 521"/>
                  <a:gd name="T27" fmla="*/ 635 h 839"/>
                  <a:gd name="T28" fmla="*/ 159 w 521"/>
                  <a:gd name="T29" fmla="*/ 725 h 839"/>
                  <a:gd name="T30" fmla="*/ 159 w 521"/>
                  <a:gd name="T31" fmla="*/ 771 h 839"/>
                  <a:gd name="T32" fmla="*/ 204 w 521"/>
                  <a:gd name="T33" fmla="*/ 839 h 839"/>
                  <a:gd name="T34" fmla="*/ 295 w 521"/>
                  <a:gd name="T35" fmla="*/ 794 h 839"/>
                  <a:gd name="T36" fmla="*/ 317 w 521"/>
                  <a:gd name="T37" fmla="*/ 657 h 839"/>
                  <a:gd name="T38" fmla="*/ 295 w 521"/>
                  <a:gd name="T39" fmla="*/ 567 h 839"/>
                  <a:gd name="T40" fmla="*/ 408 w 521"/>
                  <a:gd name="T41" fmla="*/ 431 h 839"/>
                  <a:gd name="T42" fmla="*/ 431 w 521"/>
                  <a:gd name="T43" fmla="*/ 340 h 839"/>
                  <a:gd name="T44" fmla="*/ 453 w 521"/>
                  <a:gd name="T45" fmla="*/ 317 h 839"/>
                  <a:gd name="T46" fmla="*/ 453 w 521"/>
                  <a:gd name="T47" fmla="*/ 249 h 839"/>
                  <a:gd name="T48" fmla="*/ 499 w 521"/>
                  <a:gd name="T49" fmla="*/ 204 h 839"/>
                  <a:gd name="T50" fmla="*/ 521 w 521"/>
                  <a:gd name="T51" fmla="*/ 204 h 839"/>
                  <a:gd name="T52" fmla="*/ 499 w 521"/>
                  <a:gd name="T53" fmla="*/ 181 h 839"/>
                  <a:gd name="T54" fmla="*/ 521 w 521"/>
                  <a:gd name="T55" fmla="*/ 136 h 839"/>
                  <a:gd name="T56" fmla="*/ 499 w 521"/>
                  <a:gd name="T57" fmla="*/ 68 h 839"/>
                  <a:gd name="T58" fmla="*/ 408 w 521"/>
                  <a:gd name="T59" fmla="*/ 90 h 839"/>
                  <a:gd name="T60" fmla="*/ 363 w 521"/>
                  <a:gd name="T61" fmla="*/ 45 h 839"/>
                  <a:gd name="T62" fmla="*/ 272 w 521"/>
                  <a:gd name="T63" fmla="*/ 68 h 839"/>
                  <a:gd name="T64" fmla="*/ 159 w 521"/>
                  <a:gd name="T6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1" h="839">
                    <a:moveTo>
                      <a:pt x="159" y="0"/>
                    </a:moveTo>
                    <a:lnTo>
                      <a:pt x="204" y="68"/>
                    </a:lnTo>
                    <a:lnTo>
                      <a:pt x="136" y="181"/>
                    </a:lnTo>
                    <a:lnTo>
                      <a:pt x="68" y="227"/>
                    </a:lnTo>
                    <a:lnTo>
                      <a:pt x="22" y="227"/>
                    </a:lnTo>
                    <a:lnTo>
                      <a:pt x="22" y="272"/>
                    </a:lnTo>
                    <a:lnTo>
                      <a:pt x="45" y="272"/>
                    </a:lnTo>
                    <a:lnTo>
                      <a:pt x="68" y="249"/>
                    </a:lnTo>
                    <a:lnTo>
                      <a:pt x="136" y="295"/>
                    </a:lnTo>
                    <a:lnTo>
                      <a:pt x="113" y="431"/>
                    </a:lnTo>
                    <a:lnTo>
                      <a:pt x="45" y="567"/>
                    </a:lnTo>
                    <a:lnTo>
                      <a:pt x="22" y="589"/>
                    </a:lnTo>
                    <a:lnTo>
                      <a:pt x="0" y="635"/>
                    </a:lnTo>
                    <a:lnTo>
                      <a:pt x="45" y="635"/>
                    </a:lnTo>
                    <a:lnTo>
                      <a:pt x="159" y="725"/>
                    </a:lnTo>
                    <a:lnTo>
                      <a:pt x="159" y="771"/>
                    </a:lnTo>
                    <a:lnTo>
                      <a:pt x="204" y="839"/>
                    </a:lnTo>
                    <a:lnTo>
                      <a:pt x="295" y="794"/>
                    </a:lnTo>
                    <a:lnTo>
                      <a:pt x="317" y="657"/>
                    </a:lnTo>
                    <a:lnTo>
                      <a:pt x="295" y="567"/>
                    </a:lnTo>
                    <a:lnTo>
                      <a:pt x="408" y="431"/>
                    </a:lnTo>
                    <a:lnTo>
                      <a:pt x="431" y="340"/>
                    </a:lnTo>
                    <a:lnTo>
                      <a:pt x="453" y="317"/>
                    </a:lnTo>
                    <a:lnTo>
                      <a:pt x="453" y="249"/>
                    </a:lnTo>
                    <a:lnTo>
                      <a:pt x="499" y="204"/>
                    </a:lnTo>
                    <a:lnTo>
                      <a:pt x="521" y="204"/>
                    </a:lnTo>
                    <a:lnTo>
                      <a:pt x="499" y="181"/>
                    </a:lnTo>
                    <a:lnTo>
                      <a:pt x="521" y="136"/>
                    </a:lnTo>
                    <a:lnTo>
                      <a:pt x="499" y="68"/>
                    </a:lnTo>
                    <a:lnTo>
                      <a:pt x="408" y="90"/>
                    </a:lnTo>
                    <a:lnTo>
                      <a:pt x="363" y="45"/>
                    </a:lnTo>
                    <a:lnTo>
                      <a:pt x="272" y="68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4" name="Freeform 58">
                <a:extLst>
                  <a:ext uri="{FF2B5EF4-FFF2-40B4-BE49-F238E27FC236}">
                    <a16:creationId xmlns:a16="http://schemas.microsoft.com/office/drawing/2014/main" id="{3E278814-DA4D-4F2B-87DE-D57CFD564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" y="2399"/>
                <a:ext cx="111" cy="143"/>
              </a:xfrm>
              <a:custGeom>
                <a:avLst/>
                <a:gdLst>
                  <a:gd name="T0" fmla="*/ 159 w 159"/>
                  <a:gd name="T1" fmla="*/ 0 h 204"/>
                  <a:gd name="T2" fmla="*/ 68 w 159"/>
                  <a:gd name="T3" fmla="*/ 23 h 204"/>
                  <a:gd name="T4" fmla="*/ 0 w 159"/>
                  <a:gd name="T5" fmla="*/ 91 h 204"/>
                  <a:gd name="T6" fmla="*/ 0 w 159"/>
                  <a:gd name="T7" fmla="*/ 136 h 204"/>
                  <a:gd name="T8" fmla="*/ 46 w 159"/>
                  <a:gd name="T9" fmla="*/ 114 h 204"/>
                  <a:gd name="T10" fmla="*/ 46 w 159"/>
                  <a:gd name="T11" fmla="*/ 136 h 204"/>
                  <a:gd name="T12" fmla="*/ 23 w 159"/>
                  <a:gd name="T13" fmla="*/ 159 h 204"/>
                  <a:gd name="T14" fmla="*/ 0 w 159"/>
                  <a:gd name="T15" fmla="*/ 204 h 204"/>
                  <a:gd name="T16" fmla="*/ 91 w 159"/>
                  <a:gd name="T17" fmla="*/ 182 h 204"/>
                  <a:gd name="T18" fmla="*/ 136 w 159"/>
                  <a:gd name="T19" fmla="*/ 136 h 204"/>
                  <a:gd name="T20" fmla="*/ 136 w 159"/>
                  <a:gd name="T21" fmla="*/ 114 h 204"/>
                  <a:gd name="T22" fmla="*/ 91 w 159"/>
                  <a:gd name="T23" fmla="*/ 114 h 204"/>
                  <a:gd name="T24" fmla="*/ 91 w 159"/>
                  <a:gd name="T25" fmla="*/ 91 h 204"/>
                  <a:gd name="T26" fmla="*/ 136 w 159"/>
                  <a:gd name="T27" fmla="*/ 46 h 204"/>
                  <a:gd name="T28" fmla="*/ 159 w 159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204">
                    <a:moveTo>
                      <a:pt x="159" y="0"/>
                    </a:moveTo>
                    <a:lnTo>
                      <a:pt x="68" y="23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46" y="114"/>
                    </a:lnTo>
                    <a:lnTo>
                      <a:pt x="46" y="136"/>
                    </a:lnTo>
                    <a:lnTo>
                      <a:pt x="23" y="159"/>
                    </a:lnTo>
                    <a:lnTo>
                      <a:pt x="0" y="204"/>
                    </a:lnTo>
                    <a:lnTo>
                      <a:pt x="91" y="182"/>
                    </a:lnTo>
                    <a:lnTo>
                      <a:pt x="136" y="136"/>
                    </a:lnTo>
                    <a:lnTo>
                      <a:pt x="136" y="114"/>
                    </a:lnTo>
                    <a:lnTo>
                      <a:pt x="91" y="114"/>
                    </a:lnTo>
                    <a:lnTo>
                      <a:pt x="91" y="91"/>
                    </a:lnTo>
                    <a:lnTo>
                      <a:pt x="136" y="46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5" name="Freeform 59">
                <a:extLst>
                  <a:ext uri="{FF2B5EF4-FFF2-40B4-BE49-F238E27FC236}">
                    <a16:creationId xmlns:a16="http://schemas.microsoft.com/office/drawing/2014/main" id="{B5DB7104-63D6-49D4-A05E-726152C57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7" y="2716"/>
                <a:ext cx="268" cy="221"/>
              </a:xfrm>
              <a:custGeom>
                <a:avLst/>
                <a:gdLst>
                  <a:gd name="T0" fmla="*/ 159 w 385"/>
                  <a:gd name="T1" fmla="*/ 0 h 317"/>
                  <a:gd name="T2" fmla="*/ 113 w 385"/>
                  <a:gd name="T3" fmla="*/ 45 h 317"/>
                  <a:gd name="T4" fmla="*/ 136 w 385"/>
                  <a:gd name="T5" fmla="*/ 113 h 317"/>
                  <a:gd name="T6" fmla="*/ 249 w 385"/>
                  <a:gd name="T7" fmla="*/ 136 h 317"/>
                  <a:gd name="T8" fmla="*/ 272 w 385"/>
                  <a:gd name="T9" fmla="*/ 68 h 317"/>
                  <a:gd name="T10" fmla="*/ 385 w 385"/>
                  <a:gd name="T11" fmla="*/ 68 h 317"/>
                  <a:gd name="T12" fmla="*/ 385 w 385"/>
                  <a:gd name="T13" fmla="*/ 181 h 317"/>
                  <a:gd name="T14" fmla="*/ 363 w 385"/>
                  <a:gd name="T15" fmla="*/ 249 h 317"/>
                  <a:gd name="T16" fmla="*/ 272 w 385"/>
                  <a:gd name="T17" fmla="*/ 317 h 317"/>
                  <a:gd name="T18" fmla="*/ 204 w 385"/>
                  <a:gd name="T19" fmla="*/ 272 h 317"/>
                  <a:gd name="T20" fmla="*/ 136 w 385"/>
                  <a:gd name="T21" fmla="*/ 272 h 317"/>
                  <a:gd name="T22" fmla="*/ 68 w 385"/>
                  <a:gd name="T23" fmla="*/ 295 h 317"/>
                  <a:gd name="T24" fmla="*/ 0 w 385"/>
                  <a:gd name="T25" fmla="*/ 249 h 317"/>
                  <a:gd name="T26" fmla="*/ 23 w 385"/>
                  <a:gd name="T27" fmla="*/ 136 h 317"/>
                  <a:gd name="T28" fmla="*/ 68 w 385"/>
                  <a:gd name="T29" fmla="*/ 45 h 317"/>
                  <a:gd name="T30" fmla="*/ 113 w 385"/>
                  <a:gd name="T31" fmla="*/ 0 h 317"/>
                  <a:gd name="T32" fmla="*/ 159 w 385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5" h="317">
                    <a:moveTo>
                      <a:pt x="159" y="0"/>
                    </a:moveTo>
                    <a:lnTo>
                      <a:pt x="113" y="45"/>
                    </a:lnTo>
                    <a:lnTo>
                      <a:pt x="136" y="113"/>
                    </a:lnTo>
                    <a:lnTo>
                      <a:pt x="249" y="136"/>
                    </a:lnTo>
                    <a:lnTo>
                      <a:pt x="272" y="68"/>
                    </a:lnTo>
                    <a:lnTo>
                      <a:pt x="385" y="68"/>
                    </a:lnTo>
                    <a:lnTo>
                      <a:pt x="385" y="181"/>
                    </a:lnTo>
                    <a:lnTo>
                      <a:pt x="363" y="249"/>
                    </a:lnTo>
                    <a:lnTo>
                      <a:pt x="272" y="317"/>
                    </a:lnTo>
                    <a:lnTo>
                      <a:pt x="204" y="272"/>
                    </a:lnTo>
                    <a:lnTo>
                      <a:pt x="136" y="272"/>
                    </a:lnTo>
                    <a:lnTo>
                      <a:pt x="68" y="295"/>
                    </a:lnTo>
                    <a:lnTo>
                      <a:pt x="0" y="249"/>
                    </a:lnTo>
                    <a:lnTo>
                      <a:pt x="23" y="136"/>
                    </a:lnTo>
                    <a:lnTo>
                      <a:pt x="68" y="45"/>
                    </a:lnTo>
                    <a:lnTo>
                      <a:pt x="113" y="0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6" name="Freeform 60">
                <a:extLst>
                  <a:ext uri="{FF2B5EF4-FFF2-40B4-BE49-F238E27FC236}">
                    <a16:creationId xmlns:a16="http://schemas.microsoft.com/office/drawing/2014/main" id="{24AFBF25-8214-4B65-8AFD-ABE6E98F9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" y="3759"/>
                <a:ext cx="284" cy="363"/>
              </a:xfrm>
              <a:custGeom>
                <a:avLst/>
                <a:gdLst>
                  <a:gd name="T0" fmla="*/ 0 w 408"/>
                  <a:gd name="T1" fmla="*/ 295 h 521"/>
                  <a:gd name="T2" fmla="*/ 22 w 408"/>
                  <a:gd name="T3" fmla="*/ 363 h 521"/>
                  <a:gd name="T4" fmla="*/ 90 w 408"/>
                  <a:gd name="T5" fmla="*/ 408 h 521"/>
                  <a:gd name="T6" fmla="*/ 113 w 408"/>
                  <a:gd name="T7" fmla="*/ 431 h 521"/>
                  <a:gd name="T8" fmla="*/ 136 w 408"/>
                  <a:gd name="T9" fmla="*/ 431 h 521"/>
                  <a:gd name="T10" fmla="*/ 158 w 408"/>
                  <a:gd name="T11" fmla="*/ 408 h 521"/>
                  <a:gd name="T12" fmla="*/ 136 w 408"/>
                  <a:gd name="T13" fmla="*/ 385 h 521"/>
                  <a:gd name="T14" fmla="*/ 136 w 408"/>
                  <a:gd name="T15" fmla="*/ 340 h 521"/>
                  <a:gd name="T16" fmla="*/ 113 w 408"/>
                  <a:gd name="T17" fmla="*/ 317 h 521"/>
                  <a:gd name="T18" fmla="*/ 181 w 408"/>
                  <a:gd name="T19" fmla="*/ 226 h 521"/>
                  <a:gd name="T20" fmla="*/ 204 w 408"/>
                  <a:gd name="T21" fmla="*/ 204 h 521"/>
                  <a:gd name="T22" fmla="*/ 249 w 408"/>
                  <a:gd name="T23" fmla="*/ 226 h 521"/>
                  <a:gd name="T24" fmla="*/ 272 w 408"/>
                  <a:gd name="T25" fmla="*/ 249 h 521"/>
                  <a:gd name="T26" fmla="*/ 226 w 408"/>
                  <a:gd name="T27" fmla="*/ 295 h 521"/>
                  <a:gd name="T28" fmla="*/ 204 w 408"/>
                  <a:gd name="T29" fmla="*/ 295 h 521"/>
                  <a:gd name="T30" fmla="*/ 204 w 408"/>
                  <a:gd name="T31" fmla="*/ 340 h 521"/>
                  <a:gd name="T32" fmla="*/ 226 w 408"/>
                  <a:gd name="T33" fmla="*/ 408 h 521"/>
                  <a:gd name="T34" fmla="*/ 181 w 408"/>
                  <a:gd name="T35" fmla="*/ 453 h 521"/>
                  <a:gd name="T36" fmla="*/ 136 w 408"/>
                  <a:gd name="T37" fmla="*/ 521 h 521"/>
                  <a:gd name="T38" fmla="*/ 204 w 408"/>
                  <a:gd name="T39" fmla="*/ 499 h 521"/>
                  <a:gd name="T40" fmla="*/ 249 w 408"/>
                  <a:gd name="T41" fmla="*/ 499 h 521"/>
                  <a:gd name="T42" fmla="*/ 294 w 408"/>
                  <a:gd name="T43" fmla="*/ 453 h 521"/>
                  <a:gd name="T44" fmla="*/ 317 w 408"/>
                  <a:gd name="T45" fmla="*/ 453 h 521"/>
                  <a:gd name="T46" fmla="*/ 317 w 408"/>
                  <a:gd name="T47" fmla="*/ 431 h 521"/>
                  <a:gd name="T48" fmla="*/ 294 w 408"/>
                  <a:gd name="T49" fmla="*/ 385 h 521"/>
                  <a:gd name="T50" fmla="*/ 340 w 408"/>
                  <a:gd name="T51" fmla="*/ 340 h 521"/>
                  <a:gd name="T52" fmla="*/ 362 w 408"/>
                  <a:gd name="T53" fmla="*/ 363 h 521"/>
                  <a:gd name="T54" fmla="*/ 408 w 408"/>
                  <a:gd name="T55" fmla="*/ 317 h 521"/>
                  <a:gd name="T56" fmla="*/ 385 w 408"/>
                  <a:gd name="T57" fmla="*/ 295 h 521"/>
                  <a:gd name="T58" fmla="*/ 340 w 408"/>
                  <a:gd name="T59" fmla="*/ 272 h 521"/>
                  <a:gd name="T60" fmla="*/ 340 w 408"/>
                  <a:gd name="T61" fmla="*/ 204 h 521"/>
                  <a:gd name="T62" fmla="*/ 317 w 408"/>
                  <a:gd name="T63" fmla="*/ 181 h 521"/>
                  <a:gd name="T64" fmla="*/ 294 w 408"/>
                  <a:gd name="T65" fmla="*/ 113 h 521"/>
                  <a:gd name="T66" fmla="*/ 249 w 408"/>
                  <a:gd name="T67" fmla="*/ 22 h 521"/>
                  <a:gd name="T68" fmla="*/ 158 w 408"/>
                  <a:gd name="T69" fmla="*/ 0 h 521"/>
                  <a:gd name="T70" fmla="*/ 68 w 408"/>
                  <a:gd name="T71" fmla="*/ 0 h 521"/>
                  <a:gd name="T72" fmla="*/ 90 w 408"/>
                  <a:gd name="T73" fmla="*/ 45 h 521"/>
                  <a:gd name="T74" fmla="*/ 90 w 408"/>
                  <a:gd name="T75" fmla="*/ 68 h 521"/>
                  <a:gd name="T76" fmla="*/ 90 w 408"/>
                  <a:gd name="T77" fmla="*/ 113 h 521"/>
                  <a:gd name="T78" fmla="*/ 45 w 408"/>
                  <a:gd name="T79" fmla="*/ 158 h 521"/>
                  <a:gd name="T80" fmla="*/ 90 w 408"/>
                  <a:gd name="T81" fmla="*/ 226 h 521"/>
                  <a:gd name="T82" fmla="*/ 68 w 408"/>
                  <a:gd name="T83" fmla="*/ 295 h 521"/>
                  <a:gd name="T84" fmla="*/ 45 w 408"/>
                  <a:gd name="T85" fmla="*/ 317 h 521"/>
                  <a:gd name="T86" fmla="*/ 0 w 408"/>
                  <a:gd name="T87" fmla="*/ 29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8" h="521">
                    <a:moveTo>
                      <a:pt x="0" y="295"/>
                    </a:moveTo>
                    <a:lnTo>
                      <a:pt x="22" y="363"/>
                    </a:lnTo>
                    <a:lnTo>
                      <a:pt x="90" y="408"/>
                    </a:lnTo>
                    <a:lnTo>
                      <a:pt x="113" y="431"/>
                    </a:lnTo>
                    <a:lnTo>
                      <a:pt x="136" y="431"/>
                    </a:lnTo>
                    <a:lnTo>
                      <a:pt x="158" y="408"/>
                    </a:lnTo>
                    <a:lnTo>
                      <a:pt x="136" y="385"/>
                    </a:lnTo>
                    <a:lnTo>
                      <a:pt x="136" y="340"/>
                    </a:lnTo>
                    <a:lnTo>
                      <a:pt x="113" y="317"/>
                    </a:lnTo>
                    <a:lnTo>
                      <a:pt x="181" y="226"/>
                    </a:lnTo>
                    <a:lnTo>
                      <a:pt x="204" y="204"/>
                    </a:lnTo>
                    <a:lnTo>
                      <a:pt x="249" y="226"/>
                    </a:lnTo>
                    <a:lnTo>
                      <a:pt x="272" y="249"/>
                    </a:lnTo>
                    <a:lnTo>
                      <a:pt x="226" y="295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226" y="408"/>
                    </a:lnTo>
                    <a:lnTo>
                      <a:pt x="181" y="453"/>
                    </a:lnTo>
                    <a:lnTo>
                      <a:pt x="136" y="521"/>
                    </a:lnTo>
                    <a:lnTo>
                      <a:pt x="204" y="499"/>
                    </a:lnTo>
                    <a:lnTo>
                      <a:pt x="249" y="499"/>
                    </a:lnTo>
                    <a:lnTo>
                      <a:pt x="294" y="453"/>
                    </a:lnTo>
                    <a:lnTo>
                      <a:pt x="317" y="453"/>
                    </a:lnTo>
                    <a:lnTo>
                      <a:pt x="317" y="431"/>
                    </a:lnTo>
                    <a:lnTo>
                      <a:pt x="294" y="385"/>
                    </a:lnTo>
                    <a:lnTo>
                      <a:pt x="340" y="340"/>
                    </a:lnTo>
                    <a:lnTo>
                      <a:pt x="362" y="363"/>
                    </a:lnTo>
                    <a:lnTo>
                      <a:pt x="408" y="317"/>
                    </a:lnTo>
                    <a:lnTo>
                      <a:pt x="385" y="295"/>
                    </a:lnTo>
                    <a:lnTo>
                      <a:pt x="340" y="272"/>
                    </a:lnTo>
                    <a:lnTo>
                      <a:pt x="340" y="204"/>
                    </a:lnTo>
                    <a:lnTo>
                      <a:pt x="317" y="181"/>
                    </a:lnTo>
                    <a:lnTo>
                      <a:pt x="294" y="113"/>
                    </a:lnTo>
                    <a:lnTo>
                      <a:pt x="249" y="22"/>
                    </a:lnTo>
                    <a:lnTo>
                      <a:pt x="158" y="0"/>
                    </a:lnTo>
                    <a:lnTo>
                      <a:pt x="68" y="0"/>
                    </a:lnTo>
                    <a:lnTo>
                      <a:pt x="90" y="45"/>
                    </a:lnTo>
                    <a:lnTo>
                      <a:pt x="90" y="68"/>
                    </a:lnTo>
                    <a:lnTo>
                      <a:pt x="90" y="113"/>
                    </a:lnTo>
                    <a:lnTo>
                      <a:pt x="45" y="158"/>
                    </a:lnTo>
                    <a:lnTo>
                      <a:pt x="90" y="226"/>
                    </a:lnTo>
                    <a:lnTo>
                      <a:pt x="68" y="295"/>
                    </a:lnTo>
                    <a:lnTo>
                      <a:pt x="45" y="317"/>
                    </a:lnTo>
                    <a:lnTo>
                      <a:pt x="0" y="29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7" name="Freeform 61">
                <a:extLst>
                  <a:ext uri="{FF2B5EF4-FFF2-40B4-BE49-F238E27FC236}">
                    <a16:creationId xmlns:a16="http://schemas.microsoft.com/office/drawing/2014/main" id="{6B4A5F01-51C1-4499-AE74-1B98A6F43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" y="3617"/>
                <a:ext cx="348" cy="442"/>
              </a:xfrm>
              <a:custGeom>
                <a:avLst/>
                <a:gdLst>
                  <a:gd name="T0" fmla="*/ 0 w 499"/>
                  <a:gd name="T1" fmla="*/ 272 h 635"/>
                  <a:gd name="T2" fmla="*/ 22 w 499"/>
                  <a:gd name="T3" fmla="*/ 317 h 635"/>
                  <a:gd name="T4" fmla="*/ 45 w 499"/>
                  <a:gd name="T5" fmla="*/ 385 h 635"/>
                  <a:gd name="T6" fmla="*/ 68 w 499"/>
                  <a:gd name="T7" fmla="*/ 408 h 635"/>
                  <a:gd name="T8" fmla="*/ 68 w 499"/>
                  <a:gd name="T9" fmla="*/ 476 h 635"/>
                  <a:gd name="T10" fmla="*/ 113 w 499"/>
                  <a:gd name="T11" fmla="*/ 499 h 635"/>
                  <a:gd name="T12" fmla="*/ 136 w 499"/>
                  <a:gd name="T13" fmla="*/ 521 h 635"/>
                  <a:gd name="T14" fmla="*/ 90 w 499"/>
                  <a:gd name="T15" fmla="*/ 567 h 635"/>
                  <a:gd name="T16" fmla="*/ 113 w 499"/>
                  <a:gd name="T17" fmla="*/ 589 h 635"/>
                  <a:gd name="T18" fmla="*/ 136 w 499"/>
                  <a:gd name="T19" fmla="*/ 635 h 635"/>
                  <a:gd name="T20" fmla="*/ 181 w 499"/>
                  <a:gd name="T21" fmla="*/ 589 h 635"/>
                  <a:gd name="T22" fmla="*/ 181 w 499"/>
                  <a:gd name="T23" fmla="*/ 544 h 635"/>
                  <a:gd name="T24" fmla="*/ 204 w 499"/>
                  <a:gd name="T25" fmla="*/ 521 h 635"/>
                  <a:gd name="T26" fmla="*/ 249 w 499"/>
                  <a:gd name="T27" fmla="*/ 476 h 635"/>
                  <a:gd name="T28" fmla="*/ 227 w 499"/>
                  <a:gd name="T29" fmla="*/ 430 h 635"/>
                  <a:gd name="T30" fmla="*/ 385 w 499"/>
                  <a:gd name="T31" fmla="*/ 204 h 635"/>
                  <a:gd name="T32" fmla="*/ 408 w 499"/>
                  <a:gd name="T33" fmla="*/ 181 h 635"/>
                  <a:gd name="T34" fmla="*/ 408 w 499"/>
                  <a:gd name="T35" fmla="*/ 158 h 635"/>
                  <a:gd name="T36" fmla="*/ 476 w 499"/>
                  <a:gd name="T37" fmla="*/ 90 h 635"/>
                  <a:gd name="T38" fmla="*/ 499 w 499"/>
                  <a:gd name="T39" fmla="*/ 68 h 635"/>
                  <a:gd name="T40" fmla="*/ 453 w 499"/>
                  <a:gd name="T41" fmla="*/ 45 h 635"/>
                  <a:gd name="T42" fmla="*/ 408 w 499"/>
                  <a:gd name="T43" fmla="*/ 68 h 635"/>
                  <a:gd name="T44" fmla="*/ 363 w 499"/>
                  <a:gd name="T45" fmla="*/ 45 h 635"/>
                  <a:gd name="T46" fmla="*/ 363 w 499"/>
                  <a:gd name="T47" fmla="*/ 22 h 635"/>
                  <a:gd name="T48" fmla="*/ 317 w 499"/>
                  <a:gd name="T49" fmla="*/ 22 h 635"/>
                  <a:gd name="T50" fmla="*/ 272 w 499"/>
                  <a:gd name="T51" fmla="*/ 0 h 635"/>
                  <a:gd name="T52" fmla="*/ 204 w 499"/>
                  <a:gd name="T53" fmla="*/ 90 h 635"/>
                  <a:gd name="T54" fmla="*/ 136 w 499"/>
                  <a:gd name="T55" fmla="*/ 113 h 635"/>
                  <a:gd name="T56" fmla="*/ 158 w 499"/>
                  <a:gd name="T57" fmla="*/ 181 h 635"/>
                  <a:gd name="T58" fmla="*/ 136 w 499"/>
                  <a:gd name="T59" fmla="*/ 226 h 635"/>
                  <a:gd name="T60" fmla="*/ 136 w 499"/>
                  <a:gd name="T61" fmla="*/ 294 h 635"/>
                  <a:gd name="T62" fmla="*/ 68 w 499"/>
                  <a:gd name="T63" fmla="*/ 272 h 635"/>
                  <a:gd name="T64" fmla="*/ 0 w 499"/>
                  <a:gd name="T65" fmla="*/ 27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9" h="635">
                    <a:moveTo>
                      <a:pt x="0" y="272"/>
                    </a:moveTo>
                    <a:lnTo>
                      <a:pt x="22" y="317"/>
                    </a:lnTo>
                    <a:lnTo>
                      <a:pt x="45" y="385"/>
                    </a:lnTo>
                    <a:lnTo>
                      <a:pt x="68" y="408"/>
                    </a:lnTo>
                    <a:lnTo>
                      <a:pt x="68" y="476"/>
                    </a:lnTo>
                    <a:lnTo>
                      <a:pt x="113" y="499"/>
                    </a:lnTo>
                    <a:lnTo>
                      <a:pt x="136" y="521"/>
                    </a:lnTo>
                    <a:lnTo>
                      <a:pt x="90" y="567"/>
                    </a:lnTo>
                    <a:lnTo>
                      <a:pt x="113" y="589"/>
                    </a:lnTo>
                    <a:lnTo>
                      <a:pt x="136" y="635"/>
                    </a:lnTo>
                    <a:lnTo>
                      <a:pt x="181" y="589"/>
                    </a:lnTo>
                    <a:lnTo>
                      <a:pt x="181" y="544"/>
                    </a:lnTo>
                    <a:lnTo>
                      <a:pt x="204" y="521"/>
                    </a:lnTo>
                    <a:lnTo>
                      <a:pt x="249" y="476"/>
                    </a:lnTo>
                    <a:lnTo>
                      <a:pt x="227" y="430"/>
                    </a:lnTo>
                    <a:lnTo>
                      <a:pt x="385" y="204"/>
                    </a:lnTo>
                    <a:lnTo>
                      <a:pt x="408" y="181"/>
                    </a:lnTo>
                    <a:lnTo>
                      <a:pt x="408" y="158"/>
                    </a:lnTo>
                    <a:lnTo>
                      <a:pt x="476" y="90"/>
                    </a:lnTo>
                    <a:lnTo>
                      <a:pt x="499" y="68"/>
                    </a:lnTo>
                    <a:lnTo>
                      <a:pt x="453" y="45"/>
                    </a:lnTo>
                    <a:lnTo>
                      <a:pt x="408" y="68"/>
                    </a:lnTo>
                    <a:lnTo>
                      <a:pt x="363" y="45"/>
                    </a:lnTo>
                    <a:lnTo>
                      <a:pt x="363" y="22"/>
                    </a:lnTo>
                    <a:lnTo>
                      <a:pt x="317" y="22"/>
                    </a:lnTo>
                    <a:lnTo>
                      <a:pt x="272" y="0"/>
                    </a:lnTo>
                    <a:lnTo>
                      <a:pt x="204" y="90"/>
                    </a:lnTo>
                    <a:lnTo>
                      <a:pt x="136" y="113"/>
                    </a:lnTo>
                    <a:lnTo>
                      <a:pt x="158" y="181"/>
                    </a:lnTo>
                    <a:lnTo>
                      <a:pt x="136" y="226"/>
                    </a:lnTo>
                    <a:lnTo>
                      <a:pt x="136" y="294"/>
                    </a:lnTo>
                    <a:lnTo>
                      <a:pt x="6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8" name="Freeform 62">
                <a:extLst>
                  <a:ext uri="{FF2B5EF4-FFF2-40B4-BE49-F238E27FC236}">
                    <a16:creationId xmlns:a16="http://schemas.microsoft.com/office/drawing/2014/main" id="{DB37ADCE-2611-473D-9B27-F082AD229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3379"/>
                <a:ext cx="269" cy="285"/>
              </a:xfrm>
              <a:custGeom>
                <a:avLst/>
                <a:gdLst>
                  <a:gd name="T0" fmla="*/ 159 w 386"/>
                  <a:gd name="T1" fmla="*/ 0 h 409"/>
                  <a:gd name="T2" fmla="*/ 136 w 386"/>
                  <a:gd name="T3" fmla="*/ 46 h 409"/>
                  <a:gd name="T4" fmla="*/ 68 w 386"/>
                  <a:gd name="T5" fmla="*/ 23 h 409"/>
                  <a:gd name="T6" fmla="*/ 0 w 386"/>
                  <a:gd name="T7" fmla="*/ 91 h 409"/>
                  <a:gd name="T8" fmla="*/ 0 w 386"/>
                  <a:gd name="T9" fmla="*/ 159 h 409"/>
                  <a:gd name="T10" fmla="*/ 46 w 386"/>
                  <a:gd name="T11" fmla="*/ 182 h 409"/>
                  <a:gd name="T12" fmla="*/ 91 w 386"/>
                  <a:gd name="T13" fmla="*/ 182 h 409"/>
                  <a:gd name="T14" fmla="*/ 91 w 386"/>
                  <a:gd name="T15" fmla="*/ 227 h 409"/>
                  <a:gd name="T16" fmla="*/ 114 w 386"/>
                  <a:gd name="T17" fmla="*/ 273 h 409"/>
                  <a:gd name="T18" fmla="*/ 91 w 386"/>
                  <a:gd name="T19" fmla="*/ 318 h 409"/>
                  <a:gd name="T20" fmla="*/ 136 w 386"/>
                  <a:gd name="T21" fmla="*/ 363 h 409"/>
                  <a:gd name="T22" fmla="*/ 182 w 386"/>
                  <a:gd name="T23" fmla="*/ 363 h 409"/>
                  <a:gd name="T24" fmla="*/ 182 w 386"/>
                  <a:gd name="T25" fmla="*/ 386 h 409"/>
                  <a:gd name="T26" fmla="*/ 227 w 386"/>
                  <a:gd name="T27" fmla="*/ 409 h 409"/>
                  <a:gd name="T28" fmla="*/ 272 w 386"/>
                  <a:gd name="T29" fmla="*/ 386 h 409"/>
                  <a:gd name="T30" fmla="*/ 318 w 386"/>
                  <a:gd name="T31" fmla="*/ 409 h 409"/>
                  <a:gd name="T32" fmla="*/ 363 w 386"/>
                  <a:gd name="T33" fmla="*/ 409 h 409"/>
                  <a:gd name="T34" fmla="*/ 386 w 386"/>
                  <a:gd name="T35" fmla="*/ 363 h 409"/>
                  <a:gd name="T36" fmla="*/ 340 w 386"/>
                  <a:gd name="T37" fmla="*/ 341 h 409"/>
                  <a:gd name="T38" fmla="*/ 386 w 386"/>
                  <a:gd name="T39" fmla="*/ 295 h 409"/>
                  <a:gd name="T40" fmla="*/ 340 w 386"/>
                  <a:gd name="T41" fmla="*/ 295 h 409"/>
                  <a:gd name="T42" fmla="*/ 318 w 386"/>
                  <a:gd name="T43" fmla="*/ 273 h 409"/>
                  <a:gd name="T44" fmla="*/ 386 w 386"/>
                  <a:gd name="T45" fmla="*/ 227 h 409"/>
                  <a:gd name="T46" fmla="*/ 295 w 386"/>
                  <a:gd name="T47" fmla="*/ 204 h 409"/>
                  <a:gd name="T48" fmla="*/ 250 w 386"/>
                  <a:gd name="T49" fmla="*/ 204 h 409"/>
                  <a:gd name="T50" fmla="*/ 227 w 386"/>
                  <a:gd name="T51" fmla="*/ 159 h 409"/>
                  <a:gd name="T52" fmla="*/ 250 w 386"/>
                  <a:gd name="T53" fmla="*/ 114 h 409"/>
                  <a:gd name="T54" fmla="*/ 272 w 386"/>
                  <a:gd name="T55" fmla="*/ 136 h 409"/>
                  <a:gd name="T56" fmla="*/ 295 w 386"/>
                  <a:gd name="T57" fmla="*/ 136 h 409"/>
                  <a:gd name="T58" fmla="*/ 340 w 386"/>
                  <a:gd name="T59" fmla="*/ 114 h 409"/>
                  <a:gd name="T60" fmla="*/ 363 w 386"/>
                  <a:gd name="T61" fmla="*/ 68 h 409"/>
                  <a:gd name="T62" fmla="*/ 340 w 386"/>
                  <a:gd name="T63" fmla="*/ 23 h 409"/>
                  <a:gd name="T64" fmla="*/ 295 w 386"/>
                  <a:gd name="T65" fmla="*/ 0 h 409"/>
                  <a:gd name="T66" fmla="*/ 250 w 386"/>
                  <a:gd name="T67" fmla="*/ 46 h 409"/>
                  <a:gd name="T68" fmla="*/ 204 w 386"/>
                  <a:gd name="T69" fmla="*/ 46 h 409"/>
                  <a:gd name="T70" fmla="*/ 182 w 386"/>
                  <a:gd name="T71" fmla="*/ 23 h 409"/>
                  <a:gd name="T72" fmla="*/ 159 w 386"/>
                  <a:gd name="T7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6" h="409">
                    <a:moveTo>
                      <a:pt x="159" y="0"/>
                    </a:moveTo>
                    <a:lnTo>
                      <a:pt x="136" y="46"/>
                    </a:lnTo>
                    <a:lnTo>
                      <a:pt x="68" y="23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14" y="273"/>
                    </a:lnTo>
                    <a:lnTo>
                      <a:pt x="91" y="31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386"/>
                    </a:lnTo>
                    <a:lnTo>
                      <a:pt x="227" y="409"/>
                    </a:lnTo>
                    <a:lnTo>
                      <a:pt x="272" y="386"/>
                    </a:lnTo>
                    <a:lnTo>
                      <a:pt x="318" y="409"/>
                    </a:lnTo>
                    <a:lnTo>
                      <a:pt x="363" y="409"/>
                    </a:lnTo>
                    <a:lnTo>
                      <a:pt x="386" y="363"/>
                    </a:lnTo>
                    <a:lnTo>
                      <a:pt x="340" y="341"/>
                    </a:lnTo>
                    <a:lnTo>
                      <a:pt x="386" y="295"/>
                    </a:lnTo>
                    <a:lnTo>
                      <a:pt x="340" y="295"/>
                    </a:lnTo>
                    <a:lnTo>
                      <a:pt x="318" y="273"/>
                    </a:lnTo>
                    <a:lnTo>
                      <a:pt x="386" y="227"/>
                    </a:lnTo>
                    <a:lnTo>
                      <a:pt x="295" y="204"/>
                    </a:lnTo>
                    <a:lnTo>
                      <a:pt x="250" y="204"/>
                    </a:lnTo>
                    <a:lnTo>
                      <a:pt x="227" y="159"/>
                    </a:lnTo>
                    <a:lnTo>
                      <a:pt x="250" y="114"/>
                    </a:lnTo>
                    <a:lnTo>
                      <a:pt x="272" y="136"/>
                    </a:lnTo>
                    <a:lnTo>
                      <a:pt x="295" y="136"/>
                    </a:lnTo>
                    <a:lnTo>
                      <a:pt x="340" y="114"/>
                    </a:lnTo>
                    <a:lnTo>
                      <a:pt x="363" y="68"/>
                    </a:lnTo>
                    <a:lnTo>
                      <a:pt x="340" y="23"/>
                    </a:lnTo>
                    <a:lnTo>
                      <a:pt x="295" y="0"/>
                    </a:lnTo>
                    <a:lnTo>
                      <a:pt x="250" y="46"/>
                    </a:lnTo>
                    <a:lnTo>
                      <a:pt x="204" y="46"/>
                    </a:lnTo>
                    <a:lnTo>
                      <a:pt x="182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99" name="Freeform 63">
                <a:extLst>
                  <a:ext uri="{FF2B5EF4-FFF2-40B4-BE49-F238E27FC236}">
                    <a16:creationId xmlns:a16="http://schemas.microsoft.com/office/drawing/2014/main" id="{8AF4C670-BA41-41D0-87AA-D8BA6E2403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" y="3474"/>
                <a:ext cx="300" cy="348"/>
              </a:xfrm>
              <a:custGeom>
                <a:avLst/>
                <a:gdLst>
                  <a:gd name="T0" fmla="*/ 114 w 431"/>
                  <a:gd name="T1" fmla="*/ 46 h 499"/>
                  <a:gd name="T2" fmla="*/ 227 w 431"/>
                  <a:gd name="T3" fmla="*/ 0 h 499"/>
                  <a:gd name="T4" fmla="*/ 318 w 431"/>
                  <a:gd name="T5" fmla="*/ 114 h 499"/>
                  <a:gd name="T6" fmla="*/ 341 w 431"/>
                  <a:gd name="T7" fmla="*/ 68 h 499"/>
                  <a:gd name="T8" fmla="*/ 341 w 431"/>
                  <a:gd name="T9" fmla="*/ 46 h 499"/>
                  <a:gd name="T10" fmla="*/ 386 w 431"/>
                  <a:gd name="T11" fmla="*/ 46 h 499"/>
                  <a:gd name="T12" fmla="*/ 386 w 431"/>
                  <a:gd name="T13" fmla="*/ 68 h 499"/>
                  <a:gd name="T14" fmla="*/ 386 w 431"/>
                  <a:gd name="T15" fmla="*/ 91 h 499"/>
                  <a:gd name="T16" fmla="*/ 409 w 431"/>
                  <a:gd name="T17" fmla="*/ 137 h 499"/>
                  <a:gd name="T18" fmla="*/ 386 w 431"/>
                  <a:gd name="T19" fmla="*/ 182 h 499"/>
                  <a:gd name="T20" fmla="*/ 431 w 431"/>
                  <a:gd name="T21" fmla="*/ 227 h 499"/>
                  <a:gd name="T22" fmla="*/ 386 w 431"/>
                  <a:gd name="T23" fmla="*/ 205 h 499"/>
                  <a:gd name="T24" fmla="*/ 318 w 431"/>
                  <a:gd name="T25" fmla="*/ 295 h 499"/>
                  <a:gd name="T26" fmla="*/ 250 w 431"/>
                  <a:gd name="T27" fmla="*/ 318 h 499"/>
                  <a:gd name="T28" fmla="*/ 272 w 431"/>
                  <a:gd name="T29" fmla="*/ 386 h 499"/>
                  <a:gd name="T30" fmla="*/ 250 w 431"/>
                  <a:gd name="T31" fmla="*/ 431 h 499"/>
                  <a:gd name="T32" fmla="*/ 250 w 431"/>
                  <a:gd name="T33" fmla="*/ 499 h 499"/>
                  <a:gd name="T34" fmla="*/ 182 w 431"/>
                  <a:gd name="T35" fmla="*/ 477 h 499"/>
                  <a:gd name="T36" fmla="*/ 114 w 431"/>
                  <a:gd name="T37" fmla="*/ 477 h 499"/>
                  <a:gd name="T38" fmla="*/ 91 w 431"/>
                  <a:gd name="T39" fmla="*/ 431 h 499"/>
                  <a:gd name="T40" fmla="*/ 0 w 431"/>
                  <a:gd name="T41" fmla="*/ 409 h 499"/>
                  <a:gd name="T42" fmla="*/ 68 w 431"/>
                  <a:gd name="T43" fmla="*/ 341 h 499"/>
                  <a:gd name="T44" fmla="*/ 114 w 431"/>
                  <a:gd name="T45" fmla="*/ 318 h 499"/>
                  <a:gd name="T46" fmla="*/ 114 w 431"/>
                  <a:gd name="T47" fmla="*/ 273 h 499"/>
                  <a:gd name="T48" fmla="*/ 182 w 431"/>
                  <a:gd name="T49" fmla="*/ 250 h 499"/>
                  <a:gd name="T50" fmla="*/ 159 w 431"/>
                  <a:gd name="T51" fmla="*/ 227 h 499"/>
                  <a:gd name="T52" fmla="*/ 91 w 431"/>
                  <a:gd name="T53" fmla="*/ 227 h 499"/>
                  <a:gd name="T54" fmla="*/ 159 w 431"/>
                  <a:gd name="T55" fmla="*/ 205 h 499"/>
                  <a:gd name="T56" fmla="*/ 159 w 431"/>
                  <a:gd name="T57" fmla="*/ 137 h 499"/>
                  <a:gd name="T58" fmla="*/ 136 w 431"/>
                  <a:gd name="T59" fmla="*/ 137 h 499"/>
                  <a:gd name="T60" fmla="*/ 136 w 431"/>
                  <a:gd name="T61" fmla="*/ 114 h 499"/>
                  <a:gd name="T62" fmla="*/ 114 w 431"/>
                  <a:gd name="T63" fmla="*/ 91 h 499"/>
                  <a:gd name="T64" fmla="*/ 136 w 431"/>
                  <a:gd name="T65" fmla="*/ 46 h 499"/>
                  <a:gd name="T66" fmla="*/ 114 w 431"/>
                  <a:gd name="T67" fmla="*/ 4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1" h="499">
                    <a:moveTo>
                      <a:pt x="114" y="46"/>
                    </a:moveTo>
                    <a:lnTo>
                      <a:pt x="227" y="0"/>
                    </a:lnTo>
                    <a:lnTo>
                      <a:pt x="318" y="114"/>
                    </a:lnTo>
                    <a:lnTo>
                      <a:pt x="341" y="68"/>
                    </a:lnTo>
                    <a:lnTo>
                      <a:pt x="341" y="46"/>
                    </a:lnTo>
                    <a:lnTo>
                      <a:pt x="386" y="46"/>
                    </a:lnTo>
                    <a:lnTo>
                      <a:pt x="386" y="68"/>
                    </a:lnTo>
                    <a:lnTo>
                      <a:pt x="386" y="91"/>
                    </a:lnTo>
                    <a:lnTo>
                      <a:pt x="409" y="137"/>
                    </a:lnTo>
                    <a:lnTo>
                      <a:pt x="386" y="182"/>
                    </a:lnTo>
                    <a:lnTo>
                      <a:pt x="431" y="227"/>
                    </a:lnTo>
                    <a:lnTo>
                      <a:pt x="386" y="205"/>
                    </a:lnTo>
                    <a:lnTo>
                      <a:pt x="318" y="295"/>
                    </a:lnTo>
                    <a:lnTo>
                      <a:pt x="250" y="318"/>
                    </a:lnTo>
                    <a:lnTo>
                      <a:pt x="272" y="386"/>
                    </a:lnTo>
                    <a:lnTo>
                      <a:pt x="250" y="431"/>
                    </a:lnTo>
                    <a:lnTo>
                      <a:pt x="250" y="499"/>
                    </a:lnTo>
                    <a:lnTo>
                      <a:pt x="182" y="477"/>
                    </a:lnTo>
                    <a:lnTo>
                      <a:pt x="114" y="477"/>
                    </a:lnTo>
                    <a:lnTo>
                      <a:pt x="91" y="431"/>
                    </a:lnTo>
                    <a:lnTo>
                      <a:pt x="0" y="409"/>
                    </a:lnTo>
                    <a:lnTo>
                      <a:pt x="68" y="341"/>
                    </a:lnTo>
                    <a:lnTo>
                      <a:pt x="114" y="318"/>
                    </a:lnTo>
                    <a:lnTo>
                      <a:pt x="114" y="273"/>
                    </a:lnTo>
                    <a:lnTo>
                      <a:pt x="182" y="250"/>
                    </a:lnTo>
                    <a:lnTo>
                      <a:pt x="159" y="227"/>
                    </a:lnTo>
                    <a:lnTo>
                      <a:pt x="91" y="227"/>
                    </a:lnTo>
                    <a:lnTo>
                      <a:pt x="159" y="205"/>
                    </a:lnTo>
                    <a:lnTo>
                      <a:pt x="159" y="137"/>
                    </a:lnTo>
                    <a:lnTo>
                      <a:pt x="136" y="137"/>
                    </a:lnTo>
                    <a:lnTo>
                      <a:pt x="136" y="114"/>
                    </a:lnTo>
                    <a:lnTo>
                      <a:pt x="114" y="91"/>
                    </a:lnTo>
                    <a:lnTo>
                      <a:pt x="136" y="46"/>
                    </a:lnTo>
                    <a:lnTo>
                      <a:pt x="114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0" name="Freeform 64">
                <a:extLst>
                  <a:ext uri="{FF2B5EF4-FFF2-40B4-BE49-F238E27FC236}">
                    <a16:creationId xmlns:a16="http://schemas.microsoft.com/office/drawing/2014/main" id="{F240BBEC-453A-4FB3-ABDE-4642695D6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3253"/>
                <a:ext cx="284" cy="300"/>
              </a:xfrm>
              <a:custGeom>
                <a:avLst/>
                <a:gdLst>
                  <a:gd name="T0" fmla="*/ 363 w 408"/>
                  <a:gd name="T1" fmla="*/ 23 h 431"/>
                  <a:gd name="T2" fmla="*/ 340 w 408"/>
                  <a:gd name="T3" fmla="*/ 45 h 431"/>
                  <a:gd name="T4" fmla="*/ 317 w 408"/>
                  <a:gd name="T5" fmla="*/ 0 h 431"/>
                  <a:gd name="T6" fmla="*/ 272 w 408"/>
                  <a:gd name="T7" fmla="*/ 0 h 431"/>
                  <a:gd name="T8" fmla="*/ 249 w 408"/>
                  <a:gd name="T9" fmla="*/ 23 h 431"/>
                  <a:gd name="T10" fmla="*/ 204 w 408"/>
                  <a:gd name="T11" fmla="*/ 23 h 431"/>
                  <a:gd name="T12" fmla="*/ 158 w 408"/>
                  <a:gd name="T13" fmla="*/ 45 h 431"/>
                  <a:gd name="T14" fmla="*/ 158 w 408"/>
                  <a:gd name="T15" fmla="*/ 68 h 431"/>
                  <a:gd name="T16" fmla="*/ 136 w 408"/>
                  <a:gd name="T17" fmla="*/ 91 h 431"/>
                  <a:gd name="T18" fmla="*/ 136 w 408"/>
                  <a:gd name="T19" fmla="*/ 113 h 431"/>
                  <a:gd name="T20" fmla="*/ 90 w 408"/>
                  <a:gd name="T21" fmla="*/ 113 h 431"/>
                  <a:gd name="T22" fmla="*/ 68 w 408"/>
                  <a:gd name="T23" fmla="*/ 91 h 431"/>
                  <a:gd name="T24" fmla="*/ 22 w 408"/>
                  <a:gd name="T25" fmla="*/ 113 h 431"/>
                  <a:gd name="T26" fmla="*/ 45 w 408"/>
                  <a:gd name="T27" fmla="*/ 136 h 431"/>
                  <a:gd name="T28" fmla="*/ 0 w 408"/>
                  <a:gd name="T29" fmla="*/ 136 h 431"/>
                  <a:gd name="T30" fmla="*/ 68 w 408"/>
                  <a:gd name="T31" fmla="*/ 159 h 431"/>
                  <a:gd name="T32" fmla="*/ 90 w 408"/>
                  <a:gd name="T33" fmla="*/ 204 h 431"/>
                  <a:gd name="T34" fmla="*/ 158 w 408"/>
                  <a:gd name="T35" fmla="*/ 204 h 431"/>
                  <a:gd name="T36" fmla="*/ 136 w 408"/>
                  <a:gd name="T37" fmla="*/ 249 h 431"/>
                  <a:gd name="T38" fmla="*/ 45 w 408"/>
                  <a:gd name="T39" fmla="*/ 295 h 431"/>
                  <a:gd name="T40" fmla="*/ 68 w 408"/>
                  <a:gd name="T41" fmla="*/ 317 h 431"/>
                  <a:gd name="T42" fmla="*/ 68 w 408"/>
                  <a:gd name="T43" fmla="*/ 363 h 431"/>
                  <a:gd name="T44" fmla="*/ 181 w 408"/>
                  <a:gd name="T45" fmla="*/ 317 h 431"/>
                  <a:gd name="T46" fmla="*/ 272 w 408"/>
                  <a:gd name="T47" fmla="*/ 431 h 431"/>
                  <a:gd name="T48" fmla="*/ 295 w 408"/>
                  <a:gd name="T49" fmla="*/ 385 h 431"/>
                  <a:gd name="T50" fmla="*/ 295 w 408"/>
                  <a:gd name="T51" fmla="*/ 363 h 431"/>
                  <a:gd name="T52" fmla="*/ 249 w 408"/>
                  <a:gd name="T53" fmla="*/ 340 h 431"/>
                  <a:gd name="T54" fmla="*/ 249 w 408"/>
                  <a:gd name="T55" fmla="*/ 272 h 431"/>
                  <a:gd name="T56" fmla="*/ 317 w 408"/>
                  <a:gd name="T57" fmla="*/ 204 h 431"/>
                  <a:gd name="T58" fmla="*/ 385 w 408"/>
                  <a:gd name="T59" fmla="*/ 227 h 431"/>
                  <a:gd name="T60" fmla="*/ 408 w 408"/>
                  <a:gd name="T61" fmla="*/ 181 h 431"/>
                  <a:gd name="T62" fmla="*/ 363 w 408"/>
                  <a:gd name="T63" fmla="*/ 159 h 431"/>
                  <a:gd name="T64" fmla="*/ 363 w 408"/>
                  <a:gd name="T65" fmla="*/ 136 h 431"/>
                  <a:gd name="T66" fmla="*/ 340 w 408"/>
                  <a:gd name="T67" fmla="*/ 113 h 431"/>
                  <a:gd name="T68" fmla="*/ 363 w 408"/>
                  <a:gd name="T69" fmla="*/ 91 h 431"/>
                  <a:gd name="T70" fmla="*/ 340 w 408"/>
                  <a:gd name="T71" fmla="*/ 68 h 431"/>
                  <a:gd name="T72" fmla="*/ 385 w 408"/>
                  <a:gd name="T73" fmla="*/ 23 h 431"/>
                  <a:gd name="T74" fmla="*/ 363 w 408"/>
                  <a:gd name="T75" fmla="*/ 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8" h="431">
                    <a:moveTo>
                      <a:pt x="363" y="23"/>
                    </a:moveTo>
                    <a:lnTo>
                      <a:pt x="340" y="45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49" y="23"/>
                    </a:lnTo>
                    <a:lnTo>
                      <a:pt x="204" y="23"/>
                    </a:lnTo>
                    <a:lnTo>
                      <a:pt x="158" y="45"/>
                    </a:lnTo>
                    <a:lnTo>
                      <a:pt x="158" y="68"/>
                    </a:lnTo>
                    <a:lnTo>
                      <a:pt x="136" y="91"/>
                    </a:lnTo>
                    <a:lnTo>
                      <a:pt x="136" y="113"/>
                    </a:lnTo>
                    <a:lnTo>
                      <a:pt x="90" y="113"/>
                    </a:lnTo>
                    <a:lnTo>
                      <a:pt x="68" y="91"/>
                    </a:lnTo>
                    <a:lnTo>
                      <a:pt x="22" y="113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68" y="159"/>
                    </a:lnTo>
                    <a:lnTo>
                      <a:pt x="90" y="204"/>
                    </a:lnTo>
                    <a:lnTo>
                      <a:pt x="158" y="204"/>
                    </a:lnTo>
                    <a:lnTo>
                      <a:pt x="136" y="249"/>
                    </a:lnTo>
                    <a:lnTo>
                      <a:pt x="45" y="295"/>
                    </a:lnTo>
                    <a:lnTo>
                      <a:pt x="68" y="317"/>
                    </a:lnTo>
                    <a:lnTo>
                      <a:pt x="68" y="363"/>
                    </a:lnTo>
                    <a:lnTo>
                      <a:pt x="181" y="317"/>
                    </a:lnTo>
                    <a:lnTo>
                      <a:pt x="272" y="431"/>
                    </a:lnTo>
                    <a:lnTo>
                      <a:pt x="295" y="385"/>
                    </a:lnTo>
                    <a:lnTo>
                      <a:pt x="295" y="363"/>
                    </a:lnTo>
                    <a:lnTo>
                      <a:pt x="249" y="340"/>
                    </a:lnTo>
                    <a:lnTo>
                      <a:pt x="249" y="272"/>
                    </a:lnTo>
                    <a:lnTo>
                      <a:pt x="317" y="204"/>
                    </a:lnTo>
                    <a:lnTo>
                      <a:pt x="385" y="227"/>
                    </a:lnTo>
                    <a:lnTo>
                      <a:pt x="408" y="181"/>
                    </a:lnTo>
                    <a:lnTo>
                      <a:pt x="363" y="159"/>
                    </a:lnTo>
                    <a:lnTo>
                      <a:pt x="363" y="136"/>
                    </a:lnTo>
                    <a:lnTo>
                      <a:pt x="340" y="113"/>
                    </a:lnTo>
                    <a:lnTo>
                      <a:pt x="363" y="91"/>
                    </a:lnTo>
                    <a:lnTo>
                      <a:pt x="340" y="68"/>
                    </a:lnTo>
                    <a:lnTo>
                      <a:pt x="385" y="23"/>
                    </a:lnTo>
                    <a:lnTo>
                      <a:pt x="363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1" name="Freeform 65">
                <a:extLst>
                  <a:ext uri="{FF2B5EF4-FFF2-40B4-BE49-F238E27FC236}">
                    <a16:creationId xmlns:a16="http://schemas.microsoft.com/office/drawing/2014/main" id="{29612D0C-49B1-43A6-AD08-2B97FEC96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" y="3316"/>
                <a:ext cx="205" cy="205"/>
              </a:xfrm>
              <a:custGeom>
                <a:avLst/>
                <a:gdLst>
                  <a:gd name="T0" fmla="*/ 22 w 294"/>
                  <a:gd name="T1" fmla="*/ 90 h 294"/>
                  <a:gd name="T2" fmla="*/ 0 w 294"/>
                  <a:gd name="T3" fmla="*/ 136 h 294"/>
                  <a:gd name="T4" fmla="*/ 68 w 294"/>
                  <a:gd name="T5" fmla="*/ 181 h 294"/>
                  <a:gd name="T6" fmla="*/ 68 w 294"/>
                  <a:gd name="T7" fmla="*/ 249 h 294"/>
                  <a:gd name="T8" fmla="*/ 113 w 294"/>
                  <a:gd name="T9" fmla="*/ 294 h 294"/>
                  <a:gd name="T10" fmla="*/ 113 w 294"/>
                  <a:gd name="T11" fmla="*/ 204 h 294"/>
                  <a:gd name="T12" fmla="*/ 158 w 294"/>
                  <a:gd name="T13" fmla="*/ 181 h 294"/>
                  <a:gd name="T14" fmla="*/ 181 w 294"/>
                  <a:gd name="T15" fmla="*/ 204 h 294"/>
                  <a:gd name="T16" fmla="*/ 272 w 294"/>
                  <a:gd name="T17" fmla="*/ 158 h 294"/>
                  <a:gd name="T18" fmla="*/ 294 w 294"/>
                  <a:gd name="T19" fmla="*/ 112 h 294"/>
                  <a:gd name="T20" fmla="*/ 226 w 294"/>
                  <a:gd name="T21" fmla="*/ 113 h 294"/>
                  <a:gd name="T22" fmla="*/ 204 w 294"/>
                  <a:gd name="T23" fmla="*/ 68 h 294"/>
                  <a:gd name="T24" fmla="*/ 136 w 294"/>
                  <a:gd name="T25" fmla="*/ 45 h 294"/>
                  <a:gd name="T26" fmla="*/ 113 w 294"/>
                  <a:gd name="T27" fmla="*/ 68 h 294"/>
                  <a:gd name="T28" fmla="*/ 90 w 294"/>
                  <a:gd name="T29" fmla="*/ 45 h 294"/>
                  <a:gd name="T30" fmla="*/ 90 w 294"/>
                  <a:gd name="T31" fmla="*/ 22 h 294"/>
                  <a:gd name="T32" fmla="*/ 68 w 294"/>
                  <a:gd name="T33" fmla="*/ 0 h 294"/>
                  <a:gd name="T34" fmla="*/ 45 w 294"/>
                  <a:gd name="T35" fmla="*/ 22 h 294"/>
                  <a:gd name="T36" fmla="*/ 22 w 294"/>
                  <a:gd name="T37" fmla="*/ 45 h 294"/>
                  <a:gd name="T38" fmla="*/ 68 w 294"/>
                  <a:gd name="T39" fmla="*/ 68 h 294"/>
                  <a:gd name="T40" fmla="*/ 45 w 294"/>
                  <a:gd name="T41" fmla="*/ 90 h 294"/>
                  <a:gd name="T42" fmla="*/ 45 w 294"/>
                  <a:gd name="T43" fmla="*/ 113 h 294"/>
                  <a:gd name="T44" fmla="*/ 22 w 294"/>
                  <a:gd name="T45" fmla="*/ 113 h 294"/>
                  <a:gd name="T46" fmla="*/ 22 w 294"/>
                  <a:gd name="T47" fmla="*/ 9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94">
                    <a:moveTo>
                      <a:pt x="22" y="90"/>
                    </a:moveTo>
                    <a:lnTo>
                      <a:pt x="0" y="136"/>
                    </a:lnTo>
                    <a:lnTo>
                      <a:pt x="68" y="181"/>
                    </a:lnTo>
                    <a:lnTo>
                      <a:pt x="68" y="249"/>
                    </a:lnTo>
                    <a:lnTo>
                      <a:pt x="113" y="294"/>
                    </a:lnTo>
                    <a:lnTo>
                      <a:pt x="113" y="204"/>
                    </a:lnTo>
                    <a:lnTo>
                      <a:pt x="158" y="181"/>
                    </a:lnTo>
                    <a:lnTo>
                      <a:pt x="181" y="204"/>
                    </a:lnTo>
                    <a:lnTo>
                      <a:pt x="272" y="158"/>
                    </a:lnTo>
                    <a:lnTo>
                      <a:pt x="294" y="112"/>
                    </a:lnTo>
                    <a:lnTo>
                      <a:pt x="226" y="113"/>
                    </a:lnTo>
                    <a:lnTo>
                      <a:pt x="204" y="68"/>
                    </a:lnTo>
                    <a:lnTo>
                      <a:pt x="136" y="45"/>
                    </a:lnTo>
                    <a:lnTo>
                      <a:pt x="113" y="68"/>
                    </a:lnTo>
                    <a:lnTo>
                      <a:pt x="90" y="45"/>
                    </a:lnTo>
                    <a:lnTo>
                      <a:pt x="90" y="22"/>
                    </a:lnTo>
                    <a:lnTo>
                      <a:pt x="68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68" y="68"/>
                    </a:lnTo>
                    <a:lnTo>
                      <a:pt x="45" y="90"/>
                    </a:lnTo>
                    <a:lnTo>
                      <a:pt x="45" y="113"/>
                    </a:lnTo>
                    <a:lnTo>
                      <a:pt x="22" y="113"/>
                    </a:lnTo>
                    <a:lnTo>
                      <a:pt x="22" y="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2" name="Freeform 66">
                <a:extLst>
                  <a:ext uri="{FF2B5EF4-FFF2-40B4-BE49-F238E27FC236}">
                    <a16:creationId xmlns:a16="http://schemas.microsoft.com/office/drawing/2014/main" id="{13FE08F3-24D3-4564-93AC-0F7A5C96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9" y="2558"/>
                <a:ext cx="379" cy="426"/>
              </a:xfrm>
              <a:custGeom>
                <a:avLst/>
                <a:gdLst>
                  <a:gd name="T0" fmla="*/ 386 w 544"/>
                  <a:gd name="T1" fmla="*/ 227 h 612"/>
                  <a:gd name="T2" fmla="*/ 340 w 544"/>
                  <a:gd name="T3" fmla="*/ 227 h 612"/>
                  <a:gd name="T4" fmla="*/ 295 w 544"/>
                  <a:gd name="T5" fmla="*/ 272 h 612"/>
                  <a:gd name="T6" fmla="*/ 250 w 544"/>
                  <a:gd name="T7" fmla="*/ 363 h 612"/>
                  <a:gd name="T8" fmla="*/ 227 w 544"/>
                  <a:gd name="T9" fmla="*/ 476 h 612"/>
                  <a:gd name="T10" fmla="*/ 204 w 544"/>
                  <a:gd name="T11" fmla="*/ 522 h 612"/>
                  <a:gd name="T12" fmla="*/ 227 w 544"/>
                  <a:gd name="T13" fmla="*/ 544 h 612"/>
                  <a:gd name="T14" fmla="*/ 159 w 544"/>
                  <a:gd name="T15" fmla="*/ 612 h 612"/>
                  <a:gd name="T16" fmla="*/ 114 w 544"/>
                  <a:gd name="T17" fmla="*/ 612 h 612"/>
                  <a:gd name="T18" fmla="*/ 114 w 544"/>
                  <a:gd name="T19" fmla="*/ 567 h 612"/>
                  <a:gd name="T20" fmla="*/ 45 w 544"/>
                  <a:gd name="T21" fmla="*/ 544 h 612"/>
                  <a:gd name="T22" fmla="*/ 0 w 544"/>
                  <a:gd name="T23" fmla="*/ 476 h 612"/>
                  <a:gd name="T24" fmla="*/ 23 w 544"/>
                  <a:gd name="T25" fmla="*/ 454 h 612"/>
                  <a:gd name="T26" fmla="*/ 68 w 544"/>
                  <a:gd name="T27" fmla="*/ 454 h 612"/>
                  <a:gd name="T28" fmla="*/ 159 w 544"/>
                  <a:gd name="T29" fmla="*/ 386 h 612"/>
                  <a:gd name="T30" fmla="*/ 250 w 544"/>
                  <a:gd name="T31" fmla="*/ 295 h 612"/>
                  <a:gd name="T32" fmla="*/ 272 w 544"/>
                  <a:gd name="T33" fmla="*/ 227 h 612"/>
                  <a:gd name="T34" fmla="*/ 295 w 544"/>
                  <a:gd name="T35" fmla="*/ 204 h 612"/>
                  <a:gd name="T36" fmla="*/ 272 w 544"/>
                  <a:gd name="T37" fmla="*/ 181 h 612"/>
                  <a:gd name="T38" fmla="*/ 295 w 544"/>
                  <a:gd name="T39" fmla="*/ 136 h 612"/>
                  <a:gd name="T40" fmla="*/ 272 w 544"/>
                  <a:gd name="T41" fmla="*/ 113 h 612"/>
                  <a:gd name="T42" fmla="*/ 295 w 544"/>
                  <a:gd name="T43" fmla="*/ 68 h 612"/>
                  <a:gd name="T44" fmla="*/ 318 w 544"/>
                  <a:gd name="T45" fmla="*/ 45 h 612"/>
                  <a:gd name="T46" fmla="*/ 363 w 544"/>
                  <a:gd name="T47" fmla="*/ 23 h 612"/>
                  <a:gd name="T48" fmla="*/ 386 w 544"/>
                  <a:gd name="T49" fmla="*/ 45 h 612"/>
                  <a:gd name="T50" fmla="*/ 454 w 544"/>
                  <a:gd name="T51" fmla="*/ 23 h 612"/>
                  <a:gd name="T52" fmla="*/ 544 w 544"/>
                  <a:gd name="T53" fmla="*/ 0 h 612"/>
                  <a:gd name="T54" fmla="*/ 544 w 544"/>
                  <a:gd name="T55" fmla="*/ 45 h 612"/>
                  <a:gd name="T56" fmla="*/ 499 w 544"/>
                  <a:gd name="T57" fmla="*/ 45 h 612"/>
                  <a:gd name="T58" fmla="*/ 476 w 544"/>
                  <a:gd name="T59" fmla="*/ 68 h 612"/>
                  <a:gd name="T60" fmla="*/ 476 w 544"/>
                  <a:gd name="T61" fmla="*/ 113 h 612"/>
                  <a:gd name="T62" fmla="*/ 431 w 544"/>
                  <a:gd name="T63" fmla="*/ 91 h 612"/>
                  <a:gd name="T64" fmla="*/ 386 w 544"/>
                  <a:gd name="T65" fmla="*/ 136 h 612"/>
                  <a:gd name="T66" fmla="*/ 363 w 544"/>
                  <a:gd name="T67" fmla="*/ 113 h 612"/>
                  <a:gd name="T68" fmla="*/ 318 w 544"/>
                  <a:gd name="T69" fmla="*/ 136 h 612"/>
                  <a:gd name="T70" fmla="*/ 340 w 544"/>
                  <a:gd name="T71" fmla="*/ 159 h 612"/>
                  <a:gd name="T72" fmla="*/ 318 w 544"/>
                  <a:gd name="T73" fmla="*/ 181 h 612"/>
                  <a:gd name="T74" fmla="*/ 340 w 544"/>
                  <a:gd name="T75" fmla="*/ 181 h 612"/>
                  <a:gd name="T76" fmla="*/ 363 w 544"/>
                  <a:gd name="T77" fmla="*/ 204 h 612"/>
                  <a:gd name="T78" fmla="*/ 386 w 544"/>
                  <a:gd name="T79" fmla="*/ 204 h 612"/>
                  <a:gd name="T80" fmla="*/ 386 w 544"/>
                  <a:gd name="T81" fmla="*/ 2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4" h="612">
                    <a:moveTo>
                      <a:pt x="386" y="227"/>
                    </a:moveTo>
                    <a:lnTo>
                      <a:pt x="340" y="227"/>
                    </a:lnTo>
                    <a:lnTo>
                      <a:pt x="295" y="272"/>
                    </a:lnTo>
                    <a:lnTo>
                      <a:pt x="250" y="363"/>
                    </a:lnTo>
                    <a:lnTo>
                      <a:pt x="227" y="476"/>
                    </a:lnTo>
                    <a:lnTo>
                      <a:pt x="204" y="522"/>
                    </a:lnTo>
                    <a:lnTo>
                      <a:pt x="227" y="544"/>
                    </a:lnTo>
                    <a:lnTo>
                      <a:pt x="159" y="612"/>
                    </a:lnTo>
                    <a:lnTo>
                      <a:pt x="114" y="612"/>
                    </a:lnTo>
                    <a:lnTo>
                      <a:pt x="114" y="567"/>
                    </a:lnTo>
                    <a:lnTo>
                      <a:pt x="45" y="544"/>
                    </a:lnTo>
                    <a:lnTo>
                      <a:pt x="0" y="476"/>
                    </a:lnTo>
                    <a:lnTo>
                      <a:pt x="23" y="454"/>
                    </a:lnTo>
                    <a:lnTo>
                      <a:pt x="68" y="454"/>
                    </a:lnTo>
                    <a:lnTo>
                      <a:pt x="159" y="386"/>
                    </a:lnTo>
                    <a:lnTo>
                      <a:pt x="250" y="295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272" y="181"/>
                    </a:lnTo>
                    <a:lnTo>
                      <a:pt x="295" y="136"/>
                    </a:lnTo>
                    <a:lnTo>
                      <a:pt x="272" y="113"/>
                    </a:lnTo>
                    <a:lnTo>
                      <a:pt x="295" y="68"/>
                    </a:lnTo>
                    <a:lnTo>
                      <a:pt x="318" y="45"/>
                    </a:lnTo>
                    <a:lnTo>
                      <a:pt x="363" y="23"/>
                    </a:lnTo>
                    <a:lnTo>
                      <a:pt x="386" y="45"/>
                    </a:lnTo>
                    <a:lnTo>
                      <a:pt x="454" y="23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68"/>
                    </a:lnTo>
                    <a:lnTo>
                      <a:pt x="476" y="113"/>
                    </a:lnTo>
                    <a:lnTo>
                      <a:pt x="431" y="91"/>
                    </a:lnTo>
                    <a:lnTo>
                      <a:pt x="386" y="136"/>
                    </a:lnTo>
                    <a:lnTo>
                      <a:pt x="363" y="113"/>
                    </a:lnTo>
                    <a:lnTo>
                      <a:pt x="318" y="136"/>
                    </a:lnTo>
                    <a:lnTo>
                      <a:pt x="340" y="159"/>
                    </a:lnTo>
                    <a:lnTo>
                      <a:pt x="318" y="181"/>
                    </a:lnTo>
                    <a:lnTo>
                      <a:pt x="340" y="181"/>
                    </a:lnTo>
                    <a:lnTo>
                      <a:pt x="363" y="204"/>
                    </a:lnTo>
                    <a:lnTo>
                      <a:pt x="386" y="204"/>
                    </a:lnTo>
                    <a:lnTo>
                      <a:pt x="38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3" name="Freeform 67">
                <a:extLst>
                  <a:ext uri="{FF2B5EF4-FFF2-40B4-BE49-F238E27FC236}">
                    <a16:creationId xmlns:a16="http://schemas.microsoft.com/office/drawing/2014/main" id="{FB14B90D-0274-4626-8745-504D9526E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" y="3632"/>
                <a:ext cx="142" cy="95"/>
              </a:xfrm>
              <a:custGeom>
                <a:avLst/>
                <a:gdLst>
                  <a:gd name="T0" fmla="*/ 91 w 204"/>
                  <a:gd name="T1" fmla="*/ 46 h 136"/>
                  <a:gd name="T2" fmla="*/ 159 w 204"/>
                  <a:gd name="T3" fmla="*/ 23 h 136"/>
                  <a:gd name="T4" fmla="*/ 204 w 204"/>
                  <a:gd name="T5" fmla="*/ 46 h 136"/>
                  <a:gd name="T6" fmla="*/ 182 w 204"/>
                  <a:gd name="T7" fmla="*/ 91 h 136"/>
                  <a:gd name="T8" fmla="*/ 159 w 204"/>
                  <a:gd name="T9" fmla="*/ 68 h 136"/>
                  <a:gd name="T10" fmla="*/ 114 w 204"/>
                  <a:gd name="T11" fmla="*/ 68 h 136"/>
                  <a:gd name="T12" fmla="*/ 91 w 204"/>
                  <a:gd name="T13" fmla="*/ 91 h 136"/>
                  <a:gd name="T14" fmla="*/ 23 w 204"/>
                  <a:gd name="T15" fmla="*/ 136 h 136"/>
                  <a:gd name="T16" fmla="*/ 0 w 204"/>
                  <a:gd name="T17" fmla="*/ 114 h 136"/>
                  <a:gd name="T18" fmla="*/ 23 w 204"/>
                  <a:gd name="T19" fmla="*/ 91 h 136"/>
                  <a:gd name="T20" fmla="*/ 0 w 204"/>
                  <a:gd name="T21" fmla="*/ 68 h 136"/>
                  <a:gd name="T22" fmla="*/ 68 w 204"/>
                  <a:gd name="T23" fmla="*/ 0 h 136"/>
                  <a:gd name="T24" fmla="*/ 114 w 204"/>
                  <a:gd name="T25" fmla="*/ 0 h 136"/>
                  <a:gd name="T26" fmla="*/ 91 w 204"/>
                  <a:gd name="T27" fmla="*/ 4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4" h="136">
                    <a:moveTo>
                      <a:pt x="91" y="46"/>
                    </a:moveTo>
                    <a:lnTo>
                      <a:pt x="159" y="23"/>
                    </a:lnTo>
                    <a:lnTo>
                      <a:pt x="204" y="46"/>
                    </a:lnTo>
                    <a:lnTo>
                      <a:pt x="182" y="91"/>
                    </a:lnTo>
                    <a:lnTo>
                      <a:pt x="159" y="68"/>
                    </a:lnTo>
                    <a:lnTo>
                      <a:pt x="114" y="68"/>
                    </a:lnTo>
                    <a:lnTo>
                      <a:pt x="91" y="91"/>
                    </a:lnTo>
                    <a:lnTo>
                      <a:pt x="23" y="136"/>
                    </a:lnTo>
                    <a:lnTo>
                      <a:pt x="0" y="114"/>
                    </a:lnTo>
                    <a:lnTo>
                      <a:pt x="23" y="91"/>
                    </a:lnTo>
                    <a:lnTo>
                      <a:pt x="0" y="68"/>
                    </a:lnTo>
                    <a:lnTo>
                      <a:pt x="68" y="0"/>
                    </a:lnTo>
                    <a:lnTo>
                      <a:pt x="114" y="0"/>
                    </a:lnTo>
                    <a:lnTo>
                      <a:pt x="9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4" name="Freeform 68">
                <a:extLst>
                  <a:ext uri="{FF2B5EF4-FFF2-40B4-BE49-F238E27FC236}">
                    <a16:creationId xmlns:a16="http://schemas.microsoft.com/office/drawing/2014/main" id="{036CCAF1-8455-48D3-81C9-C2277BD2D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" y="3348"/>
                <a:ext cx="173" cy="269"/>
              </a:xfrm>
              <a:custGeom>
                <a:avLst/>
                <a:gdLst>
                  <a:gd name="T0" fmla="*/ 204 w 249"/>
                  <a:gd name="T1" fmla="*/ 249 h 386"/>
                  <a:gd name="T2" fmla="*/ 159 w 249"/>
                  <a:gd name="T3" fmla="*/ 204 h 386"/>
                  <a:gd name="T4" fmla="*/ 159 w 249"/>
                  <a:gd name="T5" fmla="*/ 136 h 386"/>
                  <a:gd name="T6" fmla="*/ 91 w 249"/>
                  <a:gd name="T7" fmla="*/ 91 h 386"/>
                  <a:gd name="T8" fmla="*/ 113 w 249"/>
                  <a:gd name="T9" fmla="*/ 45 h 386"/>
                  <a:gd name="T10" fmla="*/ 91 w 249"/>
                  <a:gd name="T11" fmla="*/ 23 h 386"/>
                  <a:gd name="T12" fmla="*/ 68 w 249"/>
                  <a:gd name="T13" fmla="*/ 23 h 386"/>
                  <a:gd name="T14" fmla="*/ 23 w 249"/>
                  <a:gd name="T15" fmla="*/ 0 h 386"/>
                  <a:gd name="T16" fmla="*/ 23 w 249"/>
                  <a:gd name="T17" fmla="*/ 23 h 386"/>
                  <a:gd name="T18" fmla="*/ 45 w 249"/>
                  <a:gd name="T19" fmla="*/ 45 h 386"/>
                  <a:gd name="T20" fmla="*/ 23 w 249"/>
                  <a:gd name="T21" fmla="*/ 68 h 386"/>
                  <a:gd name="T22" fmla="*/ 45 w 249"/>
                  <a:gd name="T23" fmla="*/ 113 h 386"/>
                  <a:gd name="T24" fmla="*/ 91 w 249"/>
                  <a:gd name="T25" fmla="*/ 113 h 386"/>
                  <a:gd name="T26" fmla="*/ 68 w 249"/>
                  <a:gd name="T27" fmla="*/ 136 h 386"/>
                  <a:gd name="T28" fmla="*/ 113 w 249"/>
                  <a:gd name="T29" fmla="*/ 159 h 386"/>
                  <a:gd name="T30" fmla="*/ 136 w 249"/>
                  <a:gd name="T31" fmla="*/ 204 h 386"/>
                  <a:gd name="T32" fmla="*/ 113 w 249"/>
                  <a:gd name="T33" fmla="*/ 227 h 386"/>
                  <a:gd name="T34" fmla="*/ 136 w 249"/>
                  <a:gd name="T35" fmla="*/ 272 h 386"/>
                  <a:gd name="T36" fmla="*/ 113 w 249"/>
                  <a:gd name="T37" fmla="*/ 272 h 386"/>
                  <a:gd name="T38" fmla="*/ 91 w 249"/>
                  <a:gd name="T39" fmla="*/ 249 h 386"/>
                  <a:gd name="T40" fmla="*/ 68 w 249"/>
                  <a:gd name="T41" fmla="*/ 272 h 386"/>
                  <a:gd name="T42" fmla="*/ 45 w 249"/>
                  <a:gd name="T43" fmla="*/ 227 h 386"/>
                  <a:gd name="T44" fmla="*/ 68 w 249"/>
                  <a:gd name="T45" fmla="*/ 204 h 386"/>
                  <a:gd name="T46" fmla="*/ 68 w 249"/>
                  <a:gd name="T47" fmla="*/ 181 h 386"/>
                  <a:gd name="T48" fmla="*/ 45 w 249"/>
                  <a:gd name="T49" fmla="*/ 181 h 386"/>
                  <a:gd name="T50" fmla="*/ 68 w 249"/>
                  <a:gd name="T51" fmla="*/ 159 h 386"/>
                  <a:gd name="T52" fmla="*/ 45 w 249"/>
                  <a:gd name="T53" fmla="*/ 136 h 386"/>
                  <a:gd name="T54" fmla="*/ 0 w 249"/>
                  <a:gd name="T55" fmla="*/ 204 h 386"/>
                  <a:gd name="T56" fmla="*/ 23 w 249"/>
                  <a:gd name="T57" fmla="*/ 249 h 386"/>
                  <a:gd name="T58" fmla="*/ 45 w 249"/>
                  <a:gd name="T59" fmla="*/ 249 h 386"/>
                  <a:gd name="T60" fmla="*/ 45 w 249"/>
                  <a:gd name="T61" fmla="*/ 295 h 386"/>
                  <a:gd name="T62" fmla="*/ 68 w 249"/>
                  <a:gd name="T63" fmla="*/ 318 h 386"/>
                  <a:gd name="T64" fmla="*/ 23 w 249"/>
                  <a:gd name="T65" fmla="*/ 363 h 386"/>
                  <a:gd name="T66" fmla="*/ 68 w 249"/>
                  <a:gd name="T67" fmla="*/ 340 h 386"/>
                  <a:gd name="T68" fmla="*/ 91 w 249"/>
                  <a:gd name="T69" fmla="*/ 295 h 386"/>
                  <a:gd name="T70" fmla="*/ 113 w 249"/>
                  <a:gd name="T71" fmla="*/ 318 h 386"/>
                  <a:gd name="T72" fmla="*/ 159 w 249"/>
                  <a:gd name="T73" fmla="*/ 295 h 386"/>
                  <a:gd name="T74" fmla="*/ 181 w 249"/>
                  <a:gd name="T75" fmla="*/ 318 h 386"/>
                  <a:gd name="T76" fmla="*/ 181 w 249"/>
                  <a:gd name="T77" fmla="*/ 340 h 386"/>
                  <a:gd name="T78" fmla="*/ 159 w 249"/>
                  <a:gd name="T79" fmla="*/ 363 h 386"/>
                  <a:gd name="T80" fmla="*/ 181 w 249"/>
                  <a:gd name="T81" fmla="*/ 386 h 386"/>
                  <a:gd name="T82" fmla="*/ 204 w 249"/>
                  <a:gd name="T83" fmla="*/ 363 h 386"/>
                  <a:gd name="T84" fmla="*/ 227 w 249"/>
                  <a:gd name="T85" fmla="*/ 363 h 386"/>
                  <a:gd name="T86" fmla="*/ 249 w 249"/>
                  <a:gd name="T87" fmla="*/ 318 h 386"/>
                  <a:gd name="T88" fmla="*/ 249 w 249"/>
                  <a:gd name="T89" fmla="*/ 272 h 386"/>
                  <a:gd name="T90" fmla="*/ 227 w 249"/>
                  <a:gd name="T91" fmla="*/ 295 h 386"/>
                  <a:gd name="T92" fmla="*/ 181 w 249"/>
                  <a:gd name="T93" fmla="*/ 295 h 386"/>
                  <a:gd name="T94" fmla="*/ 159 w 249"/>
                  <a:gd name="T95" fmla="*/ 272 h 386"/>
                  <a:gd name="T96" fmla="*/ 204 w 249"/>
                  <a:gd name="T97" fmla="*/ 249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9" h="386">
                    <a:moveTo>
                      <a:pt x="204" y="249"/>
                    </a:moveTo>
                    <a:lnTo>
                      <a:pt x="159" y="204"/>
                    </a:lnTo>
                    <a:lnTo>
                      <a:pt x="159" y="136"/>
                    </a:lnTo>
                    <a:lnTo>
                      <a:pt x="91" y="91"/>
                    </a:lnTo>
                    <a:lnTo>
                      <a:pt x="113" y="45"/>
                    </a:lnTo>
                    <a:lnTo>
                      <a:pt x="91" y="23"/>
                    </a:lnTo>
                    <a:lnTo>
                      <a:pt x="68" y="23"/>
                    </a:lnTo>
                    <a:lnTo>
                      <a:pt x="23" y="0"/>
                    </a:lnTo>
                    <a:lnTo>
                      <a:pt x="23" y="23"/>
                    </a:lnTo>
                    <a:lnTo>
                      <a:pt x="45" y="45"/>
                    </a:lnTo>
                    <a:lnTo>
                      <a:pt x="23" y="68"/>
                    </a:lnTo>
                    <a:lnTo>
                      <a:pt x="45" y="113"/>
                    </a:lnTo>
                    <a:lnTo>
                      <a:pt x="91" y="113"/>
                    </a:lnTo>
                    <a:lnTo>
                      <a:pt x="68" y="136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13" y="227"/>
                    </a:lnTo>
                    <a:lnTo>
                      <a:pt x="136" y="272"/>
                    </a:lnTo>
                    <a:lnTo>
                      <a:pt x="113" y="272"/>
                    </a:lnTo>
                    <a:lnTo>
                      <a:pt x="91" y="249"/>
                    </a:lnTo>
                    <a:lnTo>
                      <a:pt x="68" y="272"/>
                    </a:lnTo>
                    <a:lnTo>
                      <a:pt x="45" y="227"/>
                    </a:lnTo>
                    <a:lnTo>
                      <a:pt x="68" y="204"/>
                    </a:lnTo>
                    <a:lnTo>
                      <a:pt x="68" y="181"/>
                    </a:lnTo>
                    <a:lnTo>
                      <a:pt x="45" y="181"/>
                    </a:lnTo>
                    <a:lnTo>
                      <a:pt x="68" y="159"/>
                    </a:lnTo>
                    <a:lnTo>
                      <a:pt x="45" y="136"/>
                    </a:lnTo>
                    <a:lnTo>
                      <a:pt x="0" y="204"/>
                    </a:lnTo>
                    <a:lnTo>
                      <a:pt x="23" y="249"/>
                    </a:lnTo>
                    <a:lnTo>
                      <a:pt x="45" y="249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23" y="363"/>
                    </a:lnTo>
                    <a:lnTo>
                      <a:pt x="68" y="340"/>
                    </a:lnTo>
                    <a:lnTo>
                      <a:pt x="91" y="295"/>
                    </a:lnTo>
                    <a:lnTo>
                      <a:pt x="113" y="318"/>
                    </a:lnTo>
                    <a:lnTo>
                      <a:pt x="159" y="295"/>
                    </a:lnTo>
                    <a:lnTo>
                      <a:pt x="181" y="318"/>
                    </a:lnTo>
                    <a:lnTo>
                      <a:pt x="181" y="340"/>
                    </a:lnTo>
                    <a:lnTo>
                      <a:pt x="159" y="363"/>
                    </a:lnTo>
                    <a:lnTo>
                      <a:pt x="181" y="386"/>
                    </a:lnTo>
                    <a:lnTo>
                      <a:pt x="204" y="363"/>
                    </a:lnTo>
                    <a:lnTo>
                      <a:pt x="227" y="363"/>
                    </a:lnTo>
                    <a:lnTo>
                      <a:pt x="249" y="318"/>
                    </a:lnTo>
                    <a:lnTo>
                      <a:pt x="249" y="272"/>
                    </a:lnTo>
                    <a:lnTo>
                      <a:pt x="227" y="295"/>
                    </a:lnTo>
                    <a:lnTo>
                      <a:pt x="181" y="295"/>
                    </a:lnTo>
                    <a:lnTo>
                      <a:pt x="159" y="272"/>
                    </a:lnTo>
                    <a:lnTo>
                      <a:pt x="204" y="2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5" name="Freeform 69">
                <a:extLst>
                  <a:ext uri="{FF2B5EF4-FFF2-40B4-BE49-F238E27FC236}">
                    <a16:creationId xmlns:a16="http://schemas.microsoft.com/office/drawing/2014/main" id="{3C20C19A-2197-4F07-A102-3AC1834EE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348"/>
                <a:ext cx="379" cy="332"/>
              </a:xfrm>
              <a:custGeom>
                <a:avLst/>
                <a:gdLst>
                  <a:gd name="T0" fmla="*/ 295 w 544"/>
                  <a:gd name="T1" fmla="*/ 0 h 476"/>
                  <a:gd name="T2" fmla="*/ 204 w 544"/>
                  <a:gd name="T3" fmla="*/ 23 h 476"/>
                  <a:gd name="T4" fmla="*/ 204 w 544"/>
                  <a:gd name="T5" fmla="*/ 68 h 476"/>
                  <a:gd name="T6" fmla="*/ 159 w 544"/>
                  <a:gd name="T7" fmla="*/ 91 h 476"/>
                  <a:gd name="T8" fmla="*/ 159 w 544"/>
                  <a:gd name="T9" fmla="*/ 136 h 476"/>
                  <a:gd name="T10" fmla="*/ 114 w 544"/>
                  <a:gd name="T11" fmla="*/ 159 h 476"/>
                  <a:gd name="T12" fmla="*/ 46 w 544"/>
                  <a:gd name="T13" fmla="*/ 181 h 476"/>
                  <a:gd name="T14" fmla="*/ 0 w 544"/>
                  <a:gd name="T15" fmla="*/ 204 h 476"/>
                  <a:gd name="T16" fmla="*/ 23 w 544"/>
                  <a:gd name="T17" fmla="*/ 227 h 476"/>
                  <a:gd name="T18" fmla="*/ 0 w 544"/>
                  <a:gd name="T19" fmla="*/ 272 h 476"/>
                  <a:gd name="T20" fmla="*/ 46 w 544"/>
                  <a:gd name="T21" fmla="*/ 295 h 476"/>
                  <a:gd name="T22" fmla="*/ 46 w 544"/>
                  <a:gd name="T23" fmla="*/ 318 h 476"/>
                  <a:gd name="T24" fmla="*/ 0 w 544"/>
                  <a:gd name="T25" fmla="*/ 363 h 476"/>
                  <a:gd name="T26" fmla="*/ 0 w 544"/>
                  <a:gd name="T27" fmla="*/ 408 h 476"/>
                  <a:gd name="T28" fmla="*/ 23 w 544"/>
                  <a:gd name="T29" fmla="*/ 476 h 476"/>
                  <a:gd name="T30" fmla="*/ 46 w 544"/>
                  <a:gd name="T31" fmla="*/ 476 h 476"/>
                  <a:gd name="T32" fmla="*/ 68 w 544"/>
                  <a:gd name="T33" fmla="*/ 408 h 476"/>
                  <a:gd name="T34" fmla="*/ 91 w 544"/>
                  <a:gd name="T35" fmla="*/ 386 h 476"/>
                  <a:gd name="T36" fmla="*/ 136 w 544"/>
                  <a:gd name="T37" fmla="*/ 340 h 476"/>
                  <a:gd name="T38" fmla="*/ 182 w 544"/>
                  <a:gd name="T39" fmla="*/ 340 h 476"/>
                  <a:gd name="T40" fmla="*/ 159 w 544"/>
                  <a:gd name="T41" fmla="*/ 249 h 476"/>
                  <a:gd name="T42" fmla="*/ 250 w 544"/>
                  <a:gd name="T43" fmla="*/ 272 h 476"/>
                  <a:gd name="T44" fmla="*/ 295 w 544"/>
                  <a:gd name="T45" fmla="*/ 181 h 476"/>
                  <a:gd name="T46" fmla="*/ 363 w 544"/>
                  <a:gd name="T47" fmla="*/ 136 h 476"/>
                  <a:gd name="T48" fmla="*/ 431 w 544"/>
                  <a:gd name="T49" fmla="*/ 159 h 476"/>
                  <a:gd name="T50" fmla="*/ 476 w 544"/>
                  <a:gd name="T51" fmla="*/ 159 h 476"/>
                  <a:gd name="T52" fmla="*/ 499 w 544"/>
                  <a:gd name="T53" fmla="*/ 159 h 476"/>
                  <a:gd name="T54" fmla="*/ 544 w 544"/>
                  <a:gd name="T55" fmla="*/ 113 h 476"/>
                  <a:gd name="T56" fmla="*/ 522 w 544"/>
                  <a:gd name="T57" fmla="*/ 68 h 476"/>
                  <a:gd name="T58" fmla="*/ 454 w 544"/>
                  <a:gd name="T59" fmla="*/ 113 h 476"/>
                  <a:gd name="T60" fmla="*/ 408 w 544"/>
                  <a:gd name="T61" fmla="*/ 91 h 476"/>
                  <a:gd name="T62" fmla="*/ 318 w 544"/>
                  <a:gd name="T63" fmla="*/ 91 h 476"/>
                  <a:gd name="T64" fmla="*/ 295 w 544"/>
                  <a:gd name="T65" fmla="*/ 45 h 476"/>
                  <a:gd name="T66" fmla="*/ 295 w 544"/>
                  <a:gd name="T6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4" h="476">
                    <a:moveTo>
                      <a:pt x="295" y="0"/>
                    </a:moveTo>
                    <a:lnTo>
                      <a:pt x="204" y="23"/>
                    </a:lnTo>
                    <a:lnTo>
                      <a:pt x="204" y="68"/>
                    </a:lnTo>
                    <a:lnTo>
                      <a:pt x="159" y="91"/>
                    </a:lnTo>
                    <a:lnTo>
                      <a:pt x="159" y="136"/>
                    </a:lnTo>
                    <a:lnTo>
                      <a:pt x="114" y="159"/>
                    </a:lnTo>
                    <a:lnTo>
                      <a:pt x="46" y="181"/>
                    </a:lnTo>
                    <a:lnTo>
                      <a:pt x="0" y="204"/>
                    </a:lnTo>
                    <a:lnTo>
                      <a:pt x="23" y="227"/>
                    </a:lnTo>
                    <a:lnTo>
                      <a:pt x="0" y="272"/>
                    </a:lnTo>
                    <a:lnTo>
                      <a:pt x="46" y="295"/>
                    </a:lnTo>
                    <a:lnTo>
                      <a:pt x="46" y="318"/>
                    </a:lnTo>
                    <a:lnTo>
                      <a:pt x="0" y="363"/>
                    </a:lnTo>
                    <a:lnTo>
                      <a:pt x="0" y="408"/>
                    </a:lnTo>
                    <a:lnTo>
                      <a:pt x="23" y="476"/>
                    </a:lnTo>
                    <a:lnTo>
                      <a:pt x="46" y="476"/>
                    </a:lnTo>
                    <a:lnTo>
                      <a:pt x="68" y="408"/>
                    </a:lnTo>
                    <a:lnTo>
                      <a:pt x="91" y="386"/>
                    </a:lnTo>
                    <a:lnTo>
                      <a:pt x="136" y="340"/>
                    </a:lnTo>
                    <a:lnTo>
                      <a:pt x="182" y="340"/>
                    </a:lnTo>
                    <a:lnTo>
                      <a:pt x="159" y="249"/>
                    </a:lnTo>
                    <a:lnTo>
                      <a:pt x="250" y="272"/>
                    </a:lnTo>
                    <a:lnTo>
                      <a:pt x="295" y="181"/>
                    </a:lnTo>
                    <a:lnTo>
                      <a:pt x="363" y="136"/>
                    </a:lnTo>
                    <a:lnTo>
                      <a:pt x="431" y="159"/>
                    </a:lnTo>
                    <a:lnTo>
                      <a:pt x="476" y="159"/>
                    </a:lnTo>
                    <a:lnTo>
                      <a:pt x="499" y="159"/>
                    </a:lnTo>
                    <a:lnTo>
                      <a:pt x="544" y="113"/>
                    </a:lnTo>
                    <a:lnTo>
                      <a:pt x="522" y="68"/>
                    </a:lnTo>
                    <a:lnTo>
                      <a:pt x="454" y="113"/>
                    </a:lnTo>
                    <a:lnTo>
                      <a:pt x="408" y="91"/>
                    </a:lnTo>
                    <a:lnTo>
                      <a:pt x="318" y="91"/>
                    </a:lnTo>
                    <a:lnTo>
                      <a:pt x="295" y="45"/>
                    </a:lnTo>
                    <a:lnTo>
                      <a:pt x="2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6" name="Freeform 70">
                <a:extLst>
                  <a:ext uri="{FF2B5EF4-FFF2-40B4-BE49-F238E27FC236}">
                    <a16:creationId xmlns:a16="http://schemas.microsoft.com/office/drawing/2014/main" id="{C53E3B73-BB04-4904-9FD8-418D32370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" y="3443"/>
                <a:ext cx="473" cy="300"/>
              </a:xfrm>
              <a:custGeom>
                <a:avLst/>
                <a:gdLst>
                  <a:gd name="T0" fmla="*/ 567 w 680"/>
                  <a:gd name="T1" fmla="*/ 68 h 431"/>
                  <a:gd name="T2" fmla="*/ 544 w 680"/>
                  <a:gd name="T3" fmla="*/ 45 h 431"/>
                  <a:gd name="T4" fmla="*/ 499 w 680"/>
                  <a:gd name="T5" fmla="*/ 45 h 431"/>
                  <a:gd name="T6" fmla="*/ 476 w 680"/>
                  <a:gd name="T7" fmla="*/ 23 h 431"/>
                  <a:gd name="T8" fmla="*/ 408 w 680"/>
                  <a:gd name="T9" fmla="*/ 23 h 431"/>
                  <a:gd name="T10" fmla="*/ 340 w 680"/>
                  <a:gd name="T11" fmla="*/ 0 h 431"/>
                  <a:gd name="T12" fmla="*/ 272 w 680"/>
                  <a:gd name="T13" fmla="*/ 45 h 431"/>
                  <a:gd name="T14" fmla="*/ 227 w 680"/>
                  <a:gd name="T15" fmla="*/ 136 h 431"/>
                  <a:gd name="T16" fmla="*/ 136 w 680"/>
                  <a:gd name="T17" fmla="*/ 113 h 431"/>
                  <a:gd name="T18" fmla="*/ 159 w 680"/>
                  <a:gd name="T19" fmla="*/ 204 h 431"/>
                  <a:gd name="T20" fmla="*/ 113 w 680"/>
                  <a:gd name="T21" fmla="*/ 204 h 431"/>
                  <a:gd name="T22" fmla="*/ 45 w 680"/>
                  <a:gd name="T23" fmla="*/ 272 h 431"/>
                  <a:gd name="T24" fmla="*/ 23 w 680"/>
                  <a:gd name="T25" fmla="*/ 340 h 431"/>
                  <a:gd name="T26" fmla="*/ 45 w 680"/>
                  <a:gd name="T27" fmla="*/ 363 h 431"/>
                  <a:gd name="T28" fmla="*/ 0 w 680"/>
                  <a:gd name="T29" fmla="*/ 386 h 431"/>
                  <a:gd name="T30" fmla="*/ 45 w 680"/>
                  <a:gd name="T31" fmla="*/ 408 h 431"/>
                  <a:gd name="T32" fmla="*/ 68 w 680"/>
                  <a:gd name="T33" fmla="*/ 408 h 431"/>
                  <a:gd name="T34" fmla="*/ 113 w 680"/>
                  <a:gd name="T35" fmla="*/ 431 h 431"/>
                  <a:gd name="T36" fmla="*/ 113 w 680"/>
                  <a:gd name="T37" fmla="*/ 386 h 431"/>
                  <a:gd name="T38" fmla="*/ 136 w 680"/>
                  <a:gd name="T39" fmla="*/ 386 h 431"/>
                  <a:gd name="T40" fmla="*/ 136 w 680"/>
                  <a:gd name="T41" fmla="*/ 340 h 431"/>
                  <a:gd name="T42" fmla="*/ 159 w 680"/>
                  <a:gd name="T43" fmla="*/ 318 h 431"/>
                  <a:gd name="T44" fmla="*/ 181 w 680"/>
                  <a:gd name="T45" fmla="*/ 340 h 431"/>
                  <a:gd name="T46" fmla="*/ 272 w 680"/>
                  <a:gd name="T47" fmla="*/ 250 h 431"/>
                  <a:gd name="T48" fmla="*/ 272 w 680"/>
                  <a:gd name="T49" fmla="*/ 227 h 431"/>
                  <a:gd name="T50" fmla="*/ 295 w 680"/>
                  <a:gd name="T51" fmla="*/ 204 h 431"/>
                  <a:gd name="T52" fmla="*/ 363 w 680"/>
                  <a:gd name="T53" fmla="*/ 204 h 431"/>
                  <a:gd name="T54" fmla="*/ 385 w 680"/>
                  <a:gd name="T55" fmla="*/ 182 h 431"/>
                  <a:gd name="T56" fmla="*/ 476 w 680"/>
                  <a:gd name="T57" fmla="*/ 159 h 431"/>
                  <a:gd name="T58" fmla="*/ 498 w 680"/>
                  <a:gd name="T59" fmla="*/ 191 h 431"/>
                  <a:gd name="T60" fmla="*/ 548 w 680"/>
                  <a:gd name="T61" fmla="*/ 211 h 431"/>
                  <a:gd name="T62" fmla="*/ 567 w 680"/>
                  <a:gd name="T63" fmla="*/ 250 h 431"/>
                  <a:gd name="T64" fmla="*/ 600 w 680"/>
                  <a:gd name="T65" fmla="*/ 337 h 431"/>
                  <a:gd name="T66" fmla="*/ 658 w 680"/>
                  <a:gd name="T67" fmla="*/ 250 h 431"/>
                  <a:gd name="T68" fmla="*/ 680 w 680"/>
                  <a:gd name="T69" fmla="*/ 227 h 431"/>
                  <a:gd name="T70" fmla="*/ 635 w 680"/>
                  <a:gd name="T71" fmla="*/ 204 h 431"/>
                  <a:gd name="T72" fmla="*/ 635 w 680"/>
                  <a:gd name="T73" fmla="*/ 182 h 431"/>
                  <a:gd name="T74" fmla="*/ 658 w 680"/>
                  <a:gd name="T75" fmla="*/ 159 h 431"/>
                  <a:gd name="T76" fmla="*/ 612 w 680"/>
                  <a:gd name="T77" fmla="*/ 136 h 431"/>
                  <a:gd name="T78" fmla="*/ 612 w 680"/>
                  <a:gd name="T79" fmla="*/ 91 h 431"/>
                  <a:gd name="T80" fmla="*/ 567 w 680"/>
                  <a:gd name="T81" fmla="*/ 6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431">
                    <a:moveTo>
                      <a:pt x="567" y="68"/>
                    </a:moveTo>
                    <a:lnTo>
                      <a:pt x="544" y="45"/>
                    </a:lnTo>
                    <a:lnTo>
                      <a:pt x="499" y="45"/>
                    </a:lnTo>
                    <a:lnTo>
                      <a:pt x="476" y="23"/>
                    </a:lnTo>
                    <a:lnTo>
                      <a:pt x="408" y="23"/>
                    </a:lnTo>
                    <a:lnTo>
                      <a:pt x="340" y="0"/>
                    </a:lnTo>
                    <a:lnTo>
                      <a:pt x="272" y="45"/>
                    </a:lnTo>
                    <a:lnTo>
                      <a:pt x="227" y="136"/>
                    </a:lnTo>
                    <a:lnTo>
                      <a:pt x="136" y="113"/>
                    </a:lnTo>
                    <a:lnTo>
                      <a:pt x="159" y="204"/>
                    </a:lnTo>
                    <a:lnTo>
                      <a:pt x="113" y="204"/>
                    </a:lnTo>
                    <a:lnTo>
                      <a:pt x="45" y="272"/>
                    </a:lnTo>
                    <a:lnTo>
                      <a:pt x="23" y="340"/>
                    </a:lnTo>
                    <a:lnTo>
                      <a:pt x="45" y="363"/>
                    </a:lnTo>
                    <a:lnTo>
                      <a:pt x="0" y="386"/>
                    </a:lnTo>
                    <a:lnTo>
                      <a:pt x="45" y="408"/>
                    </a:lnTo>
                    <a:lnTo>
                      <a:pt x="68" y="408"/>
                    </a:lnTo>
                    <a:lnTo>
                      <a:pt x="113" y="431"/>
                    </a:lnTo>
                    <a:lnTo>
                      <a:pt x="113" y="386"/>
                    </a:lnTo>
                    <a:lnTo>
                      <a:pt x="136" y="386"/>
                    </a:lnTo>
                    <a:lnTo>
                      <a:pt x="136" y="340"/>
                    </a:lnTo>
                    <a:lnTo>
                      <a:pt x="159" y="318"/>
                    </a:lnTo>
                    <a:lnTo>
                      <a:pt x="181" y="340"/>
                    </a:lnTo>
                    <a:lnTo>
                      <a:pt x="272" y="250"/>
                    </a:lnTo>
                    <a:lnTo>
                      <a:pt x="272" y="227"/>
                    </a:lnTo>
                    <a:lnTo>
                      <a:pt x="295" y="204"/>
                    </a:lnTo>
                    <a:lnTo>
                      <a:pt x="363" y="204"/>
                    </a:lnTo>
                    <a:lnTo>
                      <a:pt x="385" y="182"/>
                    </a:lnTo>
                    <a:lnTo>
                      <a:pt x="476" y="159"/>
                    </a:lnTo>
                    <a:lnTo>
                      <a:pt x="498" y="191"/>
                    </a:lnTo>
                    <a:lnTo>
                      <a:pt x="548" y="211"/>
                    </a:lnTo>
                    <a:lnTo>
                      <a:pt x="567" y="250"/>
                    </a:lnTo>
                    <a:lnTo>
                      <a:pt x="600" y="337"/>
                    </a:lnTo>
                    <a:lnTo>
                      <a:pt x="658" y="250"/>
                    </a:lnTo>
                    <a:lnTo>
                      <a:pt x="680" y="227"/>
                    </a:lnTo>
                    <a:lnTo>
                      <a:pt x="635" y="204"/>
                    </a:lnTo>
                    <a:lnTo>
                      <a:pt x="635" y="182"/>
                    </a:lnTo>
                    <a:lnTo>
                      <a:pt x="658" y="159"/>
                    </a:lnTo>
                    <a:lnTo>
                      <a:pt x="612" y="136"/>
                    </a:lnTo>
                    <a:lnTo>
                      <a:pt x="612" y="91"/>
                    </a:lnTo>
                    <a:lnTo>
                      <a:pt x="567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7" name="Freeform 71">
                <a:extLst>
                  <a:ext uri="{FF2B5EF4-FFF2-40B4-BE49-F238E27FC236}">
                    <a16:creationId xmlns:a16="http://schemas.microsoft.com/office/drawing/2014/main" id="{F5DC7154-2430-4453-BA6A-6A1545382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7" y="3332"/>
                <a:ext cx="221" cy="95"/>
              </a:xfrm>
              <a:custGeom>
                <a:avLst/>
                <a:gdLst>
                  <a:gd name="T0" fmla="*/ 0 w 317"/>
                  <a:gd name="T1" fmla="*/ 91 h 136"/>
                  <a:gd name="T2" fmla="*/ 22 w 317"/>
                  <a:gd name="T3" fmla="*/ 136 h 136"/>
                  <a:gd name="T4" fmla="*/ 68 w 317"/>
                  <a:gd name="T5" fmla="*/ 91 h 136"/>
                  <a:gd name="T6" fmla="*/ 136 w 317"/>
                  <a:gd name="T7" fmla="*/ 136 h 136"/>
                  <a:gd name="T8" fmla="*/ 204 w 317"/>
                  <a:gd name="T9" fmla="*/ 114 h 136"/>
                  <a:gd name="T10" fmla="*/ 249 w 317"/>
                  <a:gd name="T11" fmla="*/ 114 h 136"/>
                  <a:gd name="T12" fmla="*/ 295 w 317"/>
                  <a:gd name="T13" fmla="*/ 136 h 136"/>
                  <a:gd name="T14" fmla="*/ 317 w 317"/>
                  <a:gd name="T15" fmla="*/ 114 h 136"/>
                  <a:gd name="T16" fmla="*/ 272 w 317"/>
                  <a:gd name="T17" fmla="*/ 91 h 136"/>
                  <a:gd name="T18" fmla="*/ 227 w 317"/>
                  <a:gd name="T19" fmla="*/ 46 h 136"/>
                  <a:gd name="T20" fmla="*/ 204 w 317"/>
                  <a:gd name="T21" fmla="*/ 0 h 136"/>
                  <a:gd name="T22" fmla="*/ 181 w 317"/>
                  <a:gd name="T23" fmla="*/ 23 h 136"/>
                  <a:gd name="T24" fmla="*/ 136 w 317"/>
                  <a:gd name="T25" fmla="*/ 0 h 136"/>
                  <a:gd name="T26" fmla="*/ 66 w 317"/>
                  <a:gd name="T27" fmla="*/ 18 h 136"/>
                  <a:gd name="T28" fmla="*/ 48 w 317"/>
                  <a:gd name="T29" fmla="*/ 36 h 136"/>
                  <a:gd name="T30" fmla="*/ 11 w 317"/>
                  <a:gd name="T31" fmla="*/ 17 h 136"/>
                  <a:gd name="T32" fmla="*/ 20 w 317"/>
                  <a:gd name="T33" fmla="*/ 50 h 136"/>
                  <a:gd name="T34" fmla="*/ 0 w 317"/>
                  <a:gd name="T35" fmla="*/ 9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7" h="136">
                    <a:moveTo>
                      <a:pt x="0" y="91"/>
                    </a:moveTo>
                    <a:lnTo>
                      <a:pt x="22" y="136"/>
                    </a:lnTo>
                    <a:lnTo>
                      <a:pt x="68" y="91"/>
                    </a:lnTo>
                    <a:lnTo>
                      <a:pt x="136" y="136"/>
                    </a:lnTo>
                    <a:lnTo>
                      <a:pt x="204" y="114"/>
                    </a:lnTo>
                    <a:lnTo>
                      <a:pt x="249" y="114"/>
                    </a:lnTo>
                    <a:lnTo>
                      <a:pt x="295" y="136"/>
                    </a:lnTo>
                    <a:lnTo>
                      <a:pt x="317" y="114"/>
                    </a:lnTo>
                    <a:lnTo>
                      <a:pt x="272" y="91"/>
                    </a:lnTo>
                    <a:lnTo>
                      <a:pt x="227" y="46"/>
                    </a:lnTo>
                    <a:lnTo>
                      <a:pt x="204" y="0"/>
                    </a:lnTo>
                    <a:lnTo>
                      <a:pt x="181" y="23"/>
                    </a:lnTo>
                    <a:lnTo>
                      <a:pt x="136" y="0"/>
                    </a:lnTo>
                    <a:lnTo>
                      <a:pt x="66" y="18"/>
                    </a:lnTo>
                    <a:lnTo>
                      <a:pt x="48" y="36"/>
                    </a:lnTo>
                    <a:lnTo>
                      <a:pt x="11" y="17"/>
                    </a:lnTo>
                    <a:lnTo>
                      <a:pt x="20" y="5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8" name="Freeform 72">
                <a:extLst>
                  <a:ext uri="{FF2B5EF4-FFF2-40B4-BE49-F238E27FC236}">
                    <a16:creationId xmlns:a16="http://schemas.microsoft.com/office/drawing/2014/main" id="{D8FEDD87-5C41-4DE3-B269-5859EE510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1" y="3395"/>
                <a:ext cx="269" cy="206"/>
              </a:xfrm>
              <a:custGeom>
                <a:avLst/>
                <a:gdLst>
                  <a:gd name="T0" fmla="*/ 340 w 386"/>
                  <a:gd name="T1" fmla="*/ 23 h 295"/>
                  <a:gd name="T2" fmla="*/ 318 w 386"/>
                  <a:gd name="T3" fmla="*/ 45 h 295"/>
                  <a:gd name="T4" fmla="*/ 272 w 386"/>
                  <a:gd name="T5" fmla="*/ 23 h 295"/>
                  <a:gd name="T6" fmla="*/ 227 w 386"/>
                  <a:gd name="T7" fmla="*/ 23 h 295"/>
                  <a:gd name="T8" fmla="*/ 159 w 386"/>
                  <a:gd name="T9" fmla="*/ 45 h 295"/>
                  <a:gd name="T10" fmla="*/ 91 w 386"/>
                  <a:gd name="T11" fmla="*/ 0 h 295"/>
                  <a:gd name="T12" fmla="*/ 0 w 386"/>
                  <a:gd name="T13" fmla="*/ 91 h 295"/>
                  <a:gd name="T14" fmla="*/ 23 w 386"/>
                  <a:gd name="T15" fmla="*/ 113 h 295"/>
                  <a:gd name="T16" fmla="*/ 68 w 386"/>
                  <a:gd name="T17" fmla="*/ 113 h 295"/>
                  <a:gd name="T18" fmla="*/ 91 w 386"/>
                  <a:gd name="T19" fmla="*/ 136 h 295"/>
                  <a:gd name="T20" fmla="*/ 136 w 386"/>
                  <a:gd name="T21" fmla="*/ 159 h 295"/>
                  <a:gd name="T22" fmla="*/ 136 w 386"/>
                  <a:gd name="T23" fmla="*/ 204 h 295"/>
                  <a:gd name="T24" fmla="*/ 182 w 386"/>
                  <a:gd name="T25" fmla="*/ 227 h 295"/>
                  <a:gd name="T26" fmla="*/ 159 w 386"/>
                  <a:gd name="T27" fmla="*/ 250 h 295"/>
                  <a:gd name="T28" fmla="*/ 159 w 386"/>
                  <a:gd name="T29" fmla="*/ 272 h 295"/>
                  <a:gd name="T30" fmla="*/ 204 w 386"/>
                  <a:gd name="T31" fmla="*/ 295 h 295"/>
                  <a:gd name="T32" fmla="*/ 227 w 386"/>
                  <a:gd name="T33" fmla="*/ 272 h 295"/>
                  <a:gd name="T34" fmla="*/ 250 w 386"/>
                  <a:gd name="T35" fmla="*/ 250 h 295"/>
                  <a:gd name="T36" fmla="*/ 295 w 386"/>
                  <a:gd name="T37" fmla="*/ 250 h 295"/>
                  <a:gd name="T38" fmla="*/ 340 w 386"/>
                  <a:gd name="T39" fmla="*/ 204 h 295"/>
                  <a:gd name="T40" fmla="*/ 363 w 386"/>
                  <a:gd name="T41" fmla="*/ 204 h 295"/>
                  <a:gd name="T42" fmla="*/ 363 w 386"/>
                  <a:gd name="T43" fmla="*/ 181 h 295"/>
                  <a:gd name="T44" fmla="*/ 386 w 386"/>
                  <a:gd name="T45" fmla="*/ 159 h 295"/>
                  <a:gd name="T46" fmla="*/ 340 w 386"/>
                  <a:gd name="T47" fmla="*/ 113 h 295"/>
                  <a:gd name="T48" fmla="*/ 363 w 386"/>
                  <a:gd name="T49" fmla="*/ 68 h 295"/>
                  <a:gd name="T50" fmla="*/ 386 w 386"/>
                  <a:gd name="T51" fmla="*/ 45 h 295"/>
                  <a:gd name="T52" fmla="*/ 363 w 386"/>
                  <a:gd name="T53" fmla="*/ 23 h 295"/>
                  <a:gd name="T54" fmla="*/ 340 w 386"/>
                  <a:gd name="T55" fmla="*/ 2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6" h="295">
                    <a:moveTo>
                      <a:pt x="340" y="23"/>
                    </a:moveTo>
                    <a:lnTo>
                      <a:pt x="318" y="45"/>
                    </a:lnTo>
                    <a:lnTo>
                      <a:pt x="272" y="23"/>
                    </a:lnTo>
                    <a:lnTo>
                      <a:pt x="227" y="23"/>
                    </a:lnTo>
                    <a:lnTo>
                      <a:pt x="159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23" y="113"/>
                    </a:lnTo>
                    <a:lnTo>
                      <a:pt x="68" y="113"/>
                    </a:lnTo>
                    <a:lnTo>
                      <a:pt x="91" y="136"/>
                    </a:lnTo>
                    <a:lnTo>
                      <a:pt x="136" y="159"/>
                    </a:lnTo>
                    <a:lnTo>
                      <a:pt x="136" y="204"/>
                    </a:lnTo>
                    <a:lnTo>
                      <a:pt x="182" y="227"/>
                    </a:lnTo>
                    <a:lnTo>
                      <a:pt x="159" y="250"/>
                    </a:lnTo>
                    <a:lnTo>
                      <a:pt x="159" y="272"/>
                    </a:lnTo>
                    <a:lnTo>
                      <a:pt x="204" y="295"/>
                    </a:lnTo>
                    <a:lnTo>
                      <a:pt x="227" y="272"/>
                    </a:lnTo>
                    <a:lnTo>
                      <a:pt x="250" y="250"/>
                    </a:lnTo>
                    <a:lnTo>
                      <a:pt x="295" y="250"/>
                    </a:lnTo>
                    <a:lnTo>
                      <a:pt x="340" y="204"/>
                    </a:lnTo>
                    <a:lnTo>
                      <a:pt x="363" y="204"/>
                    </a:lnTo>
                    <a:lnTo>
                      <a:pt x="363" y="181"/>
                    </a:lnTo>
                    <a:lnTo>
                      <a:pt x="386" y="159"/>
                    </a:lnTo>
                    <a:lnTo>
                      <a:pt x="340" y="113"/>
                    </a:lnTo>
                    <a:lnTo>
                      <a:pt x="363" y="68"/>
                    </a:lnTo>
                    <a:lnTo>
                      <a:pt x="386" y="45"/>
                    </a:lnTo>
                    <a:lnTo>
                      <a:pt x="363" y="23"/>
                    </a:lnTo>
                    <a:lnTo>
                      <a:pt x="340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09" name="Freeform 73">
                <a:extLst>
                  <a:ext uri="{FF2B5EF4-FFF2-40B4-BE49-F238E27FC236}">
                    <a16:creationId xmlns:a16="http://schemas.microsoft.com/office/drawing/2014/main" id="{ADC51340-736D-43AF-ABBA-67204038A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" y="3332"/>
                <a:ext cx="110" cy="111"/>
              </a:xfrm>
              <a:custGeom>
                <a:avLst/>
                <a:gdLst>
                  <a:gd name="T0" fmla="*/ 159 w 159"/>
                  <a:gd name="T1" fmla="*/ 0 h 159"/>
                  <a:gd name="T2" fmla="*/ 91 w 159"/>
                  <a:gd name="T3" fmla="*/ 23 h 159"/>
                  <a:gd name="T4" fmla="*/ 23 w 159"/>
                  <a:gd name="T5" fmla="*/ 91 h 159"/>
                  <a:gd name="T6" fmla="*/ 0 w 159"/>
                  <a:gd name="T7" fmla="*/ 91 h 159"/>
                  <a:gd name="T8" fmla="*/ 23 w 159"/>
                  <a:gd name="T9" fmla="*/ 136 h 159"/>
                  <a:gd name="T10" fmla="*/ 46 w 159"/>
                  <a:gd name="T11" fmla="*/ 159 h 159"/>
                  <a:gd name="T12" fmla="*/ 68 w 159"/>
                  <a:gd name="T13" fmla="*/ 136 h 159"/>
                  <a:gd name="T14" fmla="*/ 91 w 159"/>
                  <a:gd name="T15" fmla="*/ 136 h 159"/>
                  <a:gd name="T16" fmla="*/ 114 w 159"/>
                  <a:gd name="T17" fmla="*/ 114 h 159"/>
                  <a:gd name="T18" fmla="*/ 91 w 159"/>
                  <a:gd name="T19" fmla="*/ 91 h 159"/>
                  <a:gd name="T20" fmla="*/ 114 w 159"/>
                  <a:gd name="T21" fmla="*/ 46 h 159"/>
                  <a:gd name="T22" fmla="*/ 159 w 159"/>
                  <a:gd name="T23" fmla="*/ 23 h 159"/>
                  <a:gd name="T24" fmla="*/ 159 w 159"/>
                  <a:gd name="T2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59" y="0"/>
                    </a:moveTo>
                    <a:lnTo>
                      <a:pt x="91" y="23"/>
                    </a:lnTo>
                    <a:lnTo>
                      <a:pt x="23" y="91"/>
                    </a:lnTo>
                    <a:lnTo>
                      <a:pt x="0" y="91"/>
                    </a:lnTo>
                    <a:lnTo>
                      <a:pt x="23" y="136"/>
                    </a:lnTo>
                    <a:lnTo>
                      <a:pt x="46" y="159"/>
                    </a:lnTo>
                    <a:lnTo>
                      <a:pt x="68" y="136"/>
                    </a:lnTo>
                    <a:lnTo>
                      <a:pt x="91" y="136"/>
                    </a:lnTo>
                    <a:lnTo>
                      <a:pt x="114" y="114"/>
                    </a:lnTo>
                    <a:lnTo>
                      <a:pt x="91" y="91"/>
                    </a:lnTo>
                    <a:lnTo>
                      <a:pt x="114" y="46"/>
                    </a:lnTo>
                    <a:lnTo>
                      <a:pt x="159" y="23"/>
                    </a:lnTo>
                    <a:lnTo>
                      <a:pt x="15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0" name="Freeform 74">
                <a:extLst>
                  <a:ext uri="{FF2B5EF4-FFF2-40B4-BE49-F238E27FC236}">
                    <a16:creationId xmlns:a16="http://schemas.microsoft.com/office/drawing/2014/main" id="{40BFC527-D97D-49DA-879F-99962B459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" y="3095"/>
                <a:ext cx="332" cy="269"/>
              </a:xfrm>
              <a:custGeom>
                <a:avLst/>
                <a:gdLst>
                  <a:gd name="T0" fmla="*/ 340 w 476"/>
                  <a:gd name="T1" fmla="*/ 0 h 386"/>
                  <a:gd name="T2" fmla="*/ 317 w 476"/>
                  <a:gd name="T3" fmla="*/ 0 h 386"/>
                  <a:gd name="T4" fmla="*/ 294 w 476"/>
                  <a:gd name="T5" fmla="*/ 46 h 386"/>
                  <a:gd name="T6" fmla="*/ 249 w 476"/>
                  <a:gd name="T7" fmla="*/ 46 h 386"/>
                  <a:gd name="T8" fmla="*/ 226 w 476"/>
                  <a:gd name="T9" fmla="*/ 91 h 386"/>
                  <a:gd name="T10" fmla="*/ 136 w 476"/>
                  <a:gd name="T11" fmla="*/ 91 h 386"/>
                  <a:gd name="T12" fmla="*/ 90 w 476"/>
                  <a:gd name="T13" fmla="*/ 46 h 386"/>
                  <a:gd name="T14" fmla="*/ 68 w 476"/>
                  <a:gd name="T15" fmla="*/ 68 h 386"/>
                  <a:gd name="T16" fmla="*/ 22 w 476"/>
                  <a:gd name="T17" fmla="*/ 68 h 386"/>
                  <a:gd name="T18" fmla="*/ 22 w 476"/>
                  <a:gd name="T19" fmla="*/ 91 h 386"/>
                  <a:gd name="T20" fmla="*/ 22 w 476"/>
                  <a:gd name="T21" fmla="*/ 136 h 386"/>
                  <a:gd name="T22" fmla="*/ 0 w 476"/>
                  <a:gd name="T23" fmla="*/ 159 h 386"/>
                  <a:gd name="T24" fmla="*/ 0 w 476"/>
                  <a:gd name="T25" fmla="*/ 227 h 386"/>
                  <a:gd name="T26" fmla="*/ 45 w 476"/>
                  <a:gd name="T27" fmla="*/ 204 h 386"/>
                  <a:gd name="T28" fmla="*/ 90 w 476"/>
                  <a:gd name="T29" fmla="*/ 250 h 386"/>
                  <a:gd name="T30" fmla="*/ 90 w 476"/>
                  <a:gd name="T31" fmla="*/ 272 h 386"/>
                  <a:gd name="T32" fmla="*/ 136 w 476"/>
                  <a:gd name="T33" fmla="*/ 272 h 386"/>
                  <a:gd name="T34" fmla="*/ 158 w 476"/>
                  <a:gd name="T35" fmla="*/ 250 h 386"/>
                  <a:gd name="T36" fmla="*/ 181 w 476"/>
                  <a:gd name="T37" fmla="*/ 272 h 386"/>
                  <a:gd name="T38" fmla="*/ 204 w 476"/>
                  <a:gd name="T39" fmla="*/ 250 h 386"/>
                  <a:gd name="T40" fmla="*/ 204 w 476"/>
                  <a:gd name="T41" fmla="*/ 272 h 386"/>
                  <a:gd name="T42" fmla="*/ 226 w 476"/>
                  <a:gd name="T43" fmla="*/ 250 h 386"/>
                  <a:gd name="T44" fmla="*/ 294 w 476"/>
                  <a:gd name="T45" fmla="*/ 272 h 386"/>
                  <a:gd name="T46" fmla="*/ 317 w 476"/>
                  <a:gd name="T47" fmla="*/ 272 h 386"/>
                  <a:gd name="T48" fmla="*/ 362 w 476"/>
                  <a:gd name="T49" fmla="*/ 340 h 386"/>
                  <a:gd name="T50" fmla="*/ 408 w 476"/>
                  <a:gd name="T51" fmla="*/ 386 h 386"/>
                  <a:gd name="T52" fmla="*/ 408 w 476"/>
                  <a:gd name="T53" fmla="*/ 340 h 386"/>
                  <a:gd name="T54" fmla="*/ 453 w 476"/>
                  <a:gd name="T55" fmla="*/ 340 h 386"/>
                  <a:gd name="T56" fmla="*/ 453 w 476"/>
                  <a:gd name="T57" fmla="*/ 295 h 386"/>
                  <a:gd name="T58" fmla="*/ 476 w 476"/>
                  <a:gd name="T59" fmla="*/ 272 h 386"/>
                  <a:gd name="T60" fmla="*/ 476 w 476"/>
                  <a:gd name="T61" fmla="*/ 227 h 386"/>
                  <a:gd name="T62" fmla="*/ 453 w 476"/>
                  <a:gd name="T63" fmla="*/ 182 h 386"/>
                  <a:gd name="T64" fmla="*/ 453 w 476"/>
                  <a:gd name="T65" fmla="*/ 114 h 386"/>
                  <a:gd name="T66" fmla="*/ 430 w 476"/>
                  <a:gd name="T67" fmla="*/ 159 h 386"/>
                  <a:gd name="T68" fmla="*/ 385 w 476"/>
                  <a:gd name="T69" fmla="*/ 182 h 386"/>
                  <a:gd name="T70" fmla="*/ 340 w 476"/>
                  <a:gd name="T71" fmla="*/ 159 h 386"/>
                  <a:gd name="T72" fmla="*/ 362 w 476"/>
                  <a:gd name="T73" fmla="*/ 114 h 386"/>
                  <a:gd name="T74" fmla="*/ 317 w 476"/>
                  <a:gd name="T75" fmla="*/ 91 h 386"/>
                  <a:gd name="T76" fmla="*/ 340 w 476"/>
                  <a:gd name="T77" fmla="*/ 46 h 386"/>
                  <a:gd name="T78" fmla="*/ 340 w 476"/>
                  <a:gd name="T7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6" h="386">
                    <a:moveTo>
                      <a:pt x="340" y="0"/>
                    </a:moveTo>
                    <a:lnTo>
                      <a:pt x="317" y="0"/>
                    </a:lnTo>
                    <a:lnTo>
                      <a:pt x="294" y="46"/>
                    </a:lnTo>
                    <a:lnTo>
                      <a:pt x="249" y="46"/>
                    </a:lnTo>
                    <a:lnTo>
                      <a:pt x="226" y="91"/>
                    </a:lnTo>
                    <a:lnTo>
                      <a:pt x="136" y="91"/>
                    </a:lnTo>
                    <a:lnTo>
                      <a:pt x="90" y="46"/>
                    </a:lnTo>
                    <a:lnTo>
                      <a:pt x="68" y="68"/>
                    </a:lnTo>
                    <a:lnTo>
                      <a:pt x="22" y="68"/>
                    </a:lnTo>
                    <a:lnTo>
                      <a:pt x="22" y="91"/>
                    </a:lnTo>
                    <a:lnTo>
                      <a:pt x="22" y="136"/>
                    </a:lnTo>
                    <a:lnTo>
                      <a:pt x="0" y="159"/>
                    </a:lnTo>
                    <a:lnTo>
                      <a:pt x="0" y="227"/>
                    </a:lnTo>
                    <a:lnTo>
                      <a:pt x="45" y="204"/>
                    </a:lnTo>
                    <a:lnTo>
                      <a:pt x="90" y="250"/>
                    </a:lnTo>
                    <a:lnTo>
                      <a:pt x="90" y="272"/>
                    </a:lnTo>
                    <a:lnTo>
                      <a:pt x="136" y="272"/>
                    </a:lnTo>
                    <a:lnTo>
                      <a:pt x="158" y="250"/>
                    </a:lnTo>
                    <a:lnTo>
                      <a:pt x="181" y="272"/>
                    </a:lnTo>
                    <a:lnTo>
                      <a:pt x="204" y="250"/>
                    </a:lnTo>
                    <a:lnTo>
                      <a:pt x="204" y="272"/>
                    </a:lnTo>
                    <a:lnTo>
                      <a:pt x="226" y="250"/>
                    </a:lnTo>
                    <a:lnTo>
                      <a:pt x="294" y="272"/>
                    </a:lnTo>
                    <a:lnTo>
                      <a:pt x="317" y="272"/>
                    </a:lnTo>
                    <a:lnTo>
                      <a:pt x="362" y="340"/>
                    </a:lnTo>
                    <a:lnTo>
                      <a:pt x="408" y="386"/>
                    </a:lnTo>
                    <a:lnTo>
                      <a:pt x="408" y="340"/>
                    </a:lnTo>
                    <a:lnTo>
                      <a:pt x="453" y="340"/>
                    </a:lnTo>
                    <a:lnTo>
                      <a:pt x="453" y="295"/>
                    </a:lnTo>
                    <a:lnTo>
                      <a:pt x="476" y="272"/>
                    </a:lnTo>
                    <a:lnTo>
                      <a:pt x="476" y="227"/>
                    </a:lnTo>
                    <a:lnTo>
                      <a:pt x="453" y="182"/>
                    </a:lnTo>
                    <a:lnTo>
                      <a:pt x="453" y="114"/>
                    </a:lnTo>
                    <a:lnTo>
                      <a:pt x="430" y="159"/>
                    </a:lnTo>
                    <a:lnTo>
                      <a:pt x="385" y="182"/>
                    </a:lnTo>
                    <a:lnTo>
                      <a:pt x="340" y="159"/>
                    </a:lnTo>
                    <a:lnTo>
                      <a:pt x="362" y="114"/>
                    </a:lnTo>
                    <a:lnTo>
                      <a:pt x="317" y="91"/>
                    </a:lnTo>
                    <a:lnTo>
                      <a:pt x="340" y="46"/>
                    </a:lnTo>
                    <a:lnTo>
                      <a:pt x="3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1" name="Freeform 75">
                <a:extLst>
                  <a:ext uri="{FF2B5EF4-FFF2-40B4-BE49-F238E27FC236}">
                    <a16:creationId xmlns:a16="http://schemas.microsoft.com/office/drawing/2014/main" id="{70A41405-7A01-43D1-9996-35ECF6F75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905"/>
                <a:ext cx="490" cy="317"/>
              </a:xfrm>
              <a:custGeom>
                <a:avLst/>
                <a:gdLst>
                  <a:gd name="T0" fmla="*/ 23 w 703"/>
                  <a:gd name="T1" fmla="*/ 272 h 454"/>
                  <a:gd name="T2" fmla="*/ 23 w 703"/>
                  <a:gd name="T3" fmla="*/ 318 h 454"/>
                  <a:gd name="T4" fmla="*/ 0 w 703"/>
                  <a:gd name="T5" fmla="*/ 363 h 454"/>
                  <a:gd name="T6" fmla="*/ 45 w 703"/>
                  <a:gd name="T7" fmla="*/ 386 h 454"/>
                  <a:gd name="T8" fmla="*/ 23 w 703"/>
                  <a:gd name="T9" fmla="*/ 431 h 454"/>
                  <a:gd name="T10" fmla="*/ 68 w 703"/>
                  <a:gd name="T11" fmla="*/ 454 h 454"/>
                  <a:gd name="T12" fmla="*/ 113 w 703"/>
                  <a:gd name="T13" fmla="*/ 431 h 454"/>
                  <a:gd name="T14" fmla="*/ 136 w 703"/>
                  <a:gd name="T15" fmla="*/ 386 h 454"/>
                  <a:gd name="T16" fmla="*/ 182 w 703"/>
                  <a:gd name="T17" fmla="*/ 318 h 454"/>
                  <a:gd name="T18" fmla="*/ 204 w 703"/>
                  <a:gd name="T19" fmla="*/ 295 h 454"/>
                  <a:gd name="T20" fmla="*/ 272 w 703"/>
                  <a:gd name="T21" fmla="*/ 272 h 454"/>
                  <a:gd name="T22" fmla="*/ 340 w 703"/>
                  <a:gd name="T23" fmla="*/ 272 h 454"/>
                  <a:gd name="T24" fmla="*/ 408 w 703"/>
                  <a:gd name="T25" fmla="*/ 295 h 454"/>
                  <a:gd name="T26" fmla="*/ 408 w 703"/>
                  <a:gd name="T27" fmla="*/ 272 h 454"/>
                  <a:gd name="T28" fmla="*/ 408 w 703"/>
                  <a:gd name="T29" fmla="*/ 249 h 454"/>
                  <a:gd name="T30" fmla="*/ 454 w 703"/>
                  <a:gd name="T31" fmla="*/ 227 h 454"/>
                  <a:gd name="T32" fmla="*/ 499 w 703"/>
                  <a:gd name="T33" fmla="*/ 181 h 454"/>
                  <a:gd name="T34" fmla="*/ 567 w 703"/>
                  <a:gd name="T35" fmla="*/ 227 h 454"/>
                  <a:gd name="T36" fmla="*/ 590 w 703"/>
                  <a:gd name="T37" fmla="*/ 227 h 454"/>
                  <a:gd name="T38" fmla="*/ 612 w 703"/>
                  <a:gd name="T39" fmla="*/ 159 h 454"/>
                  <a:gd name="T40" fmla="*/ 680 w 703"/>
                  <a:gd name="T41" fmla="*/ 159 h 454"/>
                  <a:gd name="T42" fmla="*/ 703 w 703"/>
                  <a:gd name="T43" fmla="*/ 91 h 454"/>
                  <a:gd name="T44" fmla="*/ 635 w 703"/>
                  <a:gd name="T45" fmla="*/ 68 h 454"/>
                  <a:gd name="T46" fmla="*/ 635 w 703"/>
                  <a:gd name="T47" fmla="*/ 23 h 454"/>
                  <a:gd name="T48" fmla="*/ 680 w 703"/>
                  <a:gd name="T49" fmla="*/ 23 h 454"/>
                  <a:gd name="T50" fmla="*/ 635 w 703"/>
                  <a:gd name="T51" fmla="*/ 0 h 454"/>
                  <a:gd name="T52" fmla="*/ 590 w 703"/>
                  <a:gd name="T53" fmla="*/ 23 h 454"/>
                  <a:gd name="T54" fmla="*/ 522 w 703"/>
                  <a:gd name="T55" fmla="*/ 0 h 454"/>
                  <a:gd name="T56" fmla="*/ 499 w 703"/>
                  <a:gd name="T57" fmla="*/ 23 h 454"/>
                  <a:gd name="T58" fmla="*/ 454 w 703"/>
                  <a:gd name="T59" fmla="*/ 23 h 454"/>
                  <a:gd name="T60" fmla="*/ 476 w 703"/>
                  <a:gd name="T61" fmla="*/ 45 h 454"/>
                  <a:gd name="T62" fmla="*/ 454 w 703"/>
                  <a:gd name="T63" fmla="*/ 91 h 454"/>
                  <a:gd name="T64" fmla="*/ 363 w 703"/>
                  <a:gd name="T65" fmla="*/ 113 h 454"/>
                  <a:gd name="T66" fmla="*/ 272 w 703"/>
                  <a:gd name="T67" fmla="*/ 159 h 454"/>
                  <a:gd name="T68" fmla="*/ 159 w 703"/>
                  <a:gd name="T69" fmla="*/ 227 h 454"/>
                  <a:gd name="T70" fmla="*/ 113 w 703"/>
                  <a:gd name="T71" fmla="*/ 249 h 454"/>
                  <a:gd name="T72" fmla="*/ 91 w 703"/>
                  <a:gd name="T73" fmla="*/ 272 h 454"/>
                  <a:gd name="T74" fmla="*/ 23 w 703"/>
                  <a:gd name="T75" fmla="*/ 27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3" h="454">
                    <a:moveTo>
                      <a:pt x="23" y="272"/>
                    </a:moveTo>
                    <a:lnTo>
                      <a:pt x="23" y="318"/>
                    </a:lnTo>
                    <a:lnTo>
                      <a:pt x="0" y="363"/>
                    </a:lnTo>
                    <a:lnTo>
                      <a:pt x="45" y="386"/>
                    </a:lnTo>
                    <a:lnTo>
                      <a:pt x="23" y="431"/>
                    </a:lnTo>
                    <a:lnTo>
                      <a:pt x="68" y="454"/>
                    </a:lnTo>
                    <a:lnTo>
                      <a:pt x="113" y="431"/>
                    </a:lnTo>
                    <a:lnTo>
                      <a:pt x="136" y="386"/>
                    </a:lnTo>
                    <a:lnTo>
                      <a:pt x="182" y="318"/>
                    </a:lnTo>
                    <a:lnTo>
                      <a:pt x="204" y="295"/>
                    </a:lnTo>
                    <a:lnTo>
                      <a:pt x="272" y="272"/>
                    </a:lnTo>
                    <a:lnTo>
                      <a:pt x="340" y="272"/>
                    </a:lnTo>
                    <a:lnTo>
                      <a:pt x="408" y="295"/>
                    </a:lnTo>
                    <a:lnTo>
                      <a:pt x="408" y="272"/>
                    </a:lnTo>
                    <a:lnTo>
                      <a:pt x="408" y="249"/>
                    </a:lnTo>
                    <a:lnTo>
                      <a:pt x="454" y="227"/>
                    </a:lnTo>
                    <a:lnTo>
                      <a:pt x="499" y="181"/>
                    </a:lnTo>
                    <a:lnTo>
                      <a:pt x="567" y="227"/>
                    </a:lnTo>
                    <a:lnTo>
                      <a:pt x="590" y="227"/>
                    </a:lnTo>
                    <a:lnTo>
                      <a:pt x="612" y="159"/>
                    </a:lnTo>
                    <a:lnTo>
                      <a:pt x="680" y="159"/>
                    </a:lnTo>
                    <a:lnTo>
                      <a:pt x="703" y="91"/>
                    </a:lnTo>
                    <a:lnTo>
                      <a:pt x="635" y="68"/>
                    </a:lnTo>
                    <a:lnTo>
                      <a:pt x="635" y="23"/>
                    </a:lnTo>
                    <a:lnTo>
                      <a:pt x="680" y="23"/>
                    </a:lnTo>
                    <a:lnTo>
                      <a:pt x="635" y="0"/>
                    </a:lnTo>
                    <a:lnTo>
                      <a:pt x="590" y="23"/>
                    </a:lnTo>
                    <a:lnTo>
                      <a:pt x="522" y="0"/>
                    </a:lnTo>
                    <a:lnTo>
                      <a:pt x="499" y="23"/>
                    </a:lnTo>
                    <a:lnTo>
                      <a:pt x="454" y="23"/>
                    </a:lnTo>
                    <a:lnTo>
                      <a:pt x="476" y="45"/>
                    </a:lnTo>
                    <a:lnTo>
                      <a:pt x="454" y="91"/>
                    </a:lnTo>
                    <a:lnTo>
                      <a:pt x="363" y="113"/>
                    </a:lnTo>
                    <a:lnTo>
                      <a:pt x="272" y="159"/>
                    </a:lnTo>
                    <a:lnTo>
                      <a:pt x="159" y="227"/>
                    </a:lnTo>
                    <a:lnTo>
                      <a:pt x="113" y="249"/>
                    </a:lnTo>
                    <a:lnTo>
                      <a:pt x="91" y="272"/>
                    </a:lnTo>
                    <a:lnTo>
                      <a:pt x="23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4" name="Freeform 78">
                <a:extLst>
                  <a:ext uri="{FF2B5EF4-FFF2-40B4-BE49-F238E27FC236}">
                    <a16:creationId xmlns:a16="http://schemas.microsoft.com/office/drawing/2014/main" id="{6EF5D18A-15B7-4800-9CCE-349CB72F9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" y="187"/>
                <a:ext cx="1596" cy="1311"/>
              </a:xfrm>
              <a:custGeom>
                <a:avLst/>
                <a:gdLst>
                  <a:gd name="T0" fmla="*/ 114 w 2291"/>
                  <a:gd name="T1" fmla="*/ 1588 h 1882"/>
                  <a:gd name="T2" fmla="*/ 23 w 2291"/>
                  <a:gd name="T3" fmla="*/ 1701 h 1882"/>
                  <a:gd name="T4" fmla="*/ 0 w 2291"/>
                  <a:gd name="T5" fmla="*/ 1860 h 1882"/>
                  <a:gd name="T6" fmla="*/ 114 w 2291"/>
                  <a:gd name="T7" fmla="*/ 1814 h 1882"/>
                  <a:gd name="T8" fmla="*/ 182 w 2291"/>
                  <a:gd name="T9" fmla="*/ 1746 h 1882"/>
                  <a:gd name="T10" fmla="*/ 272 w 2291"/>
                  <a:gd name="T11" fmla="*/ 1701 h 1882"/>
                  <a:gd name="T12" fmla="*/ 386 w 2291"/>
                  <a:gd name="T13" fmla="*/ 1814 h 1882"/>
                  <a:gd name="T14" fmla="*/ 409 w 2291"/>
                  <a:gd name="T15" fmla="*/ 1701 h 1882"/>
                  <a:gd name="T16" fmla="*/ 272 w 2291"/>
                  <a:gd name="T17" fmla="*/ 1565 h 1882"/>
                  <a:gd name="T18" fmla="*/ 182 w 2291"/>
                  <a:gd name="T19" fmla="*/ 1452 h 1882"/>
                  <a:gd name="T20" fmla="*/ 318 w 2291"/>
                  <a:gd name="T21" fmla="*/ 1316 h 1882"/>
                  <a:gd name="T22" fmla="*/ 386 w 2291"/>
                  <a:gd name="T23" fmla="*/ 1338 h 1882"/>
                  <a:gd name="T24" fmla="*/ 409 w 2291"/>
                  <a:gd name="T25" fmla="*/ 1384 h 1882"/>
                  <a:gd name="T26" fmla="*/ 454 w 2291"/>
                  <a:gd name="T27" fmla="*/ 1474 h 1882"/>
                  <a:gd name="T28" fmla="*/ 567 w 2291"/>
                  <a:gd name="T29" fmla="*/ 1452 h 1882"/>
                  <a:gd name="T30" fmla="*/ 794 w 2291"/>
                  <a:gd name="T31" fmla="*/ 1429 h 1882"/>
                  <a:gd name="T32" fmla="*/ 907 w 2291"/>
                  <a:gd name="T33" fmla="*/ 1542 h 1882"/>
                  <a:gd name="T34" fmla="*/ 1089 w 2291"/>
                  <a:gd name="T35" fmla="*/ 1746 h 1882"/>
                  <a:gd name="T36" fmla="*/ 1225 w 2291"/>
                  <a:gd name="T37" fmla="*/ 1882 h 1882"/>
                  <a:gd name="T38" fmla="*/ 1270 w 2291"/>
                  <a:gd name="T39" fmla="*/ 1724 h 1882"/>
                  <a:gd name="T40" fmla="*/ 1679 w 2291"/>
                  <a:gd name="T41" fmla="*/ 1474 h 1882"/>
                  <a:gd name="T42" fmla="*/ 1792 w 2291"/>
                  <a:gd name="T43" fmla="*/ 1520 h 1882"/>
                  <a:gd name="T44" fmla="*/ 1928 w 2291"/>
                  <a:gd name="T45" fmla="*/ 1497 h 1882"/>
                  <a:gd name="T46" fmla="*/ 1996 w 2291"/>
                  <a:gd name="T47" fmla="*/ 1542 h 1882"/>
                  <a:gd name="T48" fmla="*/ 2223 w 2291"/>
                  <a:gd name="T49" fmla="*/ 1497 h 1882"/>
                  <a:gd name="T50" fmla="*/ 2178 w 2291"/>
                  <a:gd name="T51" fmla="*/ 1452 h 1882"/>
                  <a:gd name="T52" fmla="*/ 2155 w 2291"/>
                  <a:gd name="T53" fmla="*/ 1361 h 1882"/>
                  <a:gd name="T54" fmla="*/ 2132 w 2291"/>
                  <a:gd name="T55" fmla="*/ 1247 h 1882"/>
                  <a:gd name="T56" fmla="*/ 2246 w 2291"/>
                  <a:gd name="T57" fmla="*/ 1021 h 1882"/>
                  <a:gd name="T58" fmla="*/ 2291 w 2291"/>
                  <a:gd name="T59" fmla="*/ 953 h 1882"/>
                  <a:gd name="T60" fmla="*/ 2223 w 2291"/>
                  <a:gd name="T61" fmla="*/ 975 h 1882"/>
                  <a:gd name="T62" fmla="*/ 2064 w 2291"/>
                  <a:gd name="T63" fmla="*/ 1066 h 1882"/>
                  <a:gd name="T64" fmla="*/ 1883 w 2291"/>
                  <a:gd name="T65" fmla="*/ 1021 h 1882"/>
                  <a:gd name="T66" fmla="*/ 1815 w 2291"/>
                  <a:gd name="T67" fmla="*/ 975 h 1882"/>
                  <a:gd name="T68" fmla="*/ 1837 w 2291"/>
                  <a:gd name="T69" fmla="*/ 907 h 1882"/>
                  <a:gd name="T70" fmla="*/ 1747 w 2291"/>
                  <a:gd name="T71" fmla="*/ 907 h 1882"/>
                  <a:gd name="T72" fmla="*/ 1679 w 2291"/>
                  <a:gd name="T73" fmla="*/ 885 h 1882"/>
                  <a:gd name="T74" fmla="*/ 1588 w 2291"/>
                  <a:gd name="T75" fmla="*/ 726 h 1882"/>
                  <a:gd name="T76" fmla="*/ 1361 w 2291"/>
                  <a:gd name="T77" fmla="*/ 363 h 1882"/>
                  <a:gd name="T78" fmla="*/ 1270 w 2291"/>
                  <a:gd name="T79" fmla="*/ 113 h 1882"/>
                  <a:gd name="T80" fmla="*/ 1180 w 2291"/>
                  <a:gd name="T81" fmla="*/ 45 h 1882"/>
                  <a:gd name="T82" fmla="*/ 1044 w 2291"/>
                  <a:gd name="T83" fmla="*/ 113 h 1882"/>
                  <a:gd name="T84" fmla="*/ 1044 w 2291"/>
                  <a:gd name="T85" fmla="*/ 476 h 1882"/>
                  <a:gd name="T86" fmla="*/ 930 w 2291"/>
                  <a:gd name="T87" fmla="*/ 726 h 1882"/>
                  <a:gd name="T88" fmla="*/ 794 w 2291"/>
                  <a:gd name="T89" fmla="*/ 817 h 1882"/>
                  <a:gd name="T90" fmla="*/ 771 w 2291"/>
                  <a:gd name="T91" fmla="*/ 907 h 1882"/>
                  <a:gd name="T92" fmla="*/ 771 w 2291"/>
                  <a:gd name="T93" fmla="*/ 1021 h 1882"/>
                  <a:gd name="T94" fmla="*/ 635 w 2291"/>
                  <a:gd name="T95" fmla="*/ 1134 h 1882"/>
                  <a:gd name="T96" fmla="*/ 567 w 2291"/>
                  <a:gd name="T97" fmla="*/ 1043 h 1882"/>
                  <a:gd name="T98" fmla="*/ 409 w 2291"/>
                  <a:gd name="T99" fmla="*/ 953 h 1882"/>
                  <a:gd name="T100" fmla="*/ 340 w 2291"/>
                  <a:gd name="T101" fmla="*/ 998 h 1882"/>
                  <a:gd name="T102" fmla="*/ 386 w 2291"/>
                  <a:gd name="T103" fmla="*/ 1134 h 1882"/>
                  <a:gd name="T104" fmla="*/ 272 w 2291"/>
                  <a:gd name="T105" fmla="*/ 1225 h 1882"/>
                  <a:gd name="T106" fmla="*/ 204 w 2291"/>
                  <a:gd name="T107" fmla="*/ 1225 h 1882"/>
                  <a:gd name="T108" fmla="*/ 91 w 2291"/>
                  <a:gd name="T109" fmla="*/ 1225 h 1882"/>
                  <a:gd name="T110" fmla="*/ 68 w 2291"/>
                  <a:gd name="T111" fmla="*/ 1316 h 1882"/>
                  <a:gd name="T112" fmla="*/ 23 w 2291"/>
                  <a:gd name="T113" fmla="*/ 1429 h 1882"/>
                  <a:gd name="T114" fmla="*/ 46 w 2291"/>
                  <a:gd name="T115" fmla="*/ 1497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91" h="1882">
                    <a:moveTo>
                      <a:pt x="68" y="1497"/>
                    </a:moveTo>
                    <a:lnTo>
                      <a:pt x="114" y="1588"/>
                    </a:lnTo>
                    <a:lnTo>
                      <a:pt x="91" y="1656"/>
                    </a:lnTo>
                    <a:lnTo>
                      <a:pt x="23" y="1701"/>
                    </a:lnTo>
                    <a:lnTo>
                      <a:pt x="0" y="1769"/>
                    </a:lnTo>
                    <a:lnTo>
                      <a:pt x="0" y="1860"/>
                    </a:lnTo>
                    <a:lnTo>
                      <a:pt x="46" y="1882"/>
                    </a:lnTo>
                    <a:lnTo>
                      <a:pt x="114" y="1814"/>
                    </a:lnTo>
                    <a:lnTo>
                      <a:pt x="159" y="1814"/>
                    </a:lnTo>
                    <a:lnTo>
                      <a:pt x="182" y="1746"/>
                    </a:lnTo>
                    <a:lnTo>
                      <a:pt x="227" y="1746"/>
                    </a:lnTo>
                    <a:lnTo>
                      <a:pt x="272" y="1701"/>
                    </a:lnTo>
                    <a:lnTo>
                      <a:pt x="318" y="1746"/>
                    </a:lnTo>
                    <a:lnTo>
                      <a:pt x="386" y="1814"/>
                    </a:lnTo>
                    <a:lnTo>
                      <a:pt x="454" y="1769"/>
                    </a:lnTo>
                    <a:lnTo>
                      <a:pt x="409" y="1701"/>
                    </a:lnTo>
                    <a:lnTo>
                      <a:pt x="340" y="1565"/>
                    </a:lnTo>
                    <a:lnTo>
                      <a:pt x="272" y="1565"/>
                    </a:lnTo>
                    <a:lnTo>
                      <a:pt x="227" y="1497"/>
                    </a:lnTo>
                    <a:lnTo>
                      <a:pt x="182" y="1452"/>
                    </a:lnTo>
                    <a:lnTo>
                      <a:pt x="250" y="1361"/>
                    </a:lnTo>
                    <a:lnTo>
                      <a:pt x="318" y="1316"/>
                    </a:lnTo>
                    <a:lnTo>
                      <a:pt x="340" y="1338"/>
                    </a:lnTo>
                    <a:lnTo>
                      <a:pt x="386" y="1338"/>
                    </a:lnTo>
                    <a:lnTo>
                      <a:pt x="431" y="1361"/>
                    </a:lnTo>
                    <a:lnTo>
                      <a:pt x="409" y="1384"/>
                    </a:lnTo>
                    <a:lnTo>
                      <a:pt x="454" y="1429"/>
                    </a:lnTo>
                    <a:lnTo>
                      <a:pt x="454" y="1474"/>
                    </a:lnTo>
                    <a:lnTo>
                      <a:pt x="477" y="1520"/>
                    </a:lnTo>
                    <a:lnTo>
                      <a:pt x="567" y="1452"/>
                    </a:lnTo>
                    <a:lnTo>
                      <a:pt x="681" y="1406"/>
                    </a:lnTo>
                    <a:lnTo>
                      <a:pt x="794" y="1429"/>
                    </a:lnTo>
                    <a:lnTo>
                      <a:pt x="862" y="1520"/>
                    </a:lnTo>
                    <a:lnTo>
                      <a:pt x="907" y="1542"/>
                    </a:lnTo>
                    <a:lnTo>
                      <a:pt x="975" y="1656"/>
                    </a:lnTo>
                    <a:lnTo>
                      <a:pt x="1089" y="1746"/>
                    </a:lnTo>
                    <a:lnTo>
                      <a:pt x="1202" y="1814"/>
                    </a:lnTo>
                    <a:lnTo>
                      <a:pt x="1225" y="1882"/>
                    </a:lnTo>
                    <a:lnTo>
                      <a:pt x="1293" y="1769"/>
                    </a:lnTo>
                    <a:lnTo>
                      <a:pt x="1270" y="1724"/>
                    </a:lnTo>
                    <a:lnTo>
                      <a:pt x="1452" y="1588"/>
                    </a:lnTo>
                    <a:lnTo>
                      <a:pt x="1679" y="1474"/>
                    </a:lnTo>
                    <a:lnTo>
                      <a:pt x="1769" y="1474"/>
                    </a:lnTo>
                    <a:lnTo>
                      <a:pt x="1792" y="1520"/>
                    </a:lnTo>
                    <a:lnTo>
                      <a:pt x="1905" y="1542"/>
                    </a:lnTo>
                    <a:lnTo>
                      <a:pt x="1928" y="1497"/>
                    </a:lnTo>
                    <a:lnTo>
                      <a:pt x="1996" y="1497"/>
                    </a:lnTo>
                    <a:lnTo>
                      <a:pt x="1996" y="1542"/>
                    </a:lnTo>
                    <a:lnTo>
                      <a:pt x="2087" y="1474"/>
                    </a:lnTo>
                    <a:lnTo>
                      <a:pt x="2223" y="1497"/>
                    </a:lnTo>
                    <a:lnTo>
                      <a:pt x="2246" y="1452"/>
                    </a:lnTo>
                    <a:lnTo>
                      <a:pt x="2178" y="1452"/>
                    </a:lnTo>
                    <a:lnTo>
                      <a:pt x="2109" y="1384"/>
                    </a:lnTo>
                    <a:lnTo>
                      <a:pt x="2155" y="1361"/>
                    </a:lnTo>
                    <a:lnTo>
                      <a:pt x="2178" y="1247"/>
                    </a:lnTo>
                    <a:lnTo>
                      <a:pt x="2132" y="1247"/>
                    </a:lnTo>
                    <a:lnTo>
                      <a:pt x="2132" y="1157"/>
                    </a:lnTo>
                    <a:lnTo>
                      <a:pt x="2246" y="1021"/>
                    </a:lnTo>
                    <a:lnTo>
                      <a:pt x="2246" y="998"/>
                    </a:lnTo>
                    <a:lnTo>
                      <a:pt x="2291" y="953"/>
                    </a:lnTo>
                    <a:lnTo>
                      <a:pt x="2291" y="907"/>
                    </a:lnTo>
                    <a:lnTo>
                      <a:pt x="2223" y="975"/>
                    </a:lnTo>
                    <a:lnTo>
                      <a:pt x="2155" y="998"/>
                    </a:lnTo>
                    <a:lnTo>
                      <a:pt x="2064" y="1066"/>
                    </a:lnTo>
                    <a:lnTo>
                      <a:pt x="1996" y="1066"/>
                    </a:lnTo>
                    <a:lnTo>
                      <a:pt x="1883" y="1021"/>
                    </a:lnTo>
                    <a:lnTo>
                      <a:pt x="1860" y="953"/>
                    </a:lnTo>
                    <a:lnTo>
                      <a:pt x="1815" y="975"/>
                    </a:lnTo>
                    <a:lnTo>
                      <a:pt x="1792" y="953"/>
                    </a:lnTo>
                    <a:lnTo>
                      <a:pt x="1837" y="907"/>
                    </a:lnTo>
                    <a:lnTo>
                      <a:pt x="1769" y="885"/>
                    </a:lnTo>
                    <a:lnTo>
                      <a:pt x="1747" y="907"/>
                    </a:lnTo>
                    <a:lnTo>
                      <a:pt x="1701" y="885"/>
                    </a:lnTo>
                    <a:lnTo>
                      <a:pt x="1679" y="885"/>
                    </a:lnTo>
                    <a:lnTo>
                      <a:pt x="1679" y="817"/>
                    </a:lnTo>
                    <a:lnTo>
                      <a:pt x="1588" y="726"/>
                    </a:lnTo>
                    <a:lnTo>
                      <a:pt x="1474" y="590"/>
                    </a:lnTo>
                    <a:lnTo>
                      <a:pt x="1361" y="363"/>
                    </a:lnTo>
                    <a:lnTo>
                      <a:pt x="1361" y="295"/>
                    </a:lnTo>
                    <a:lnTo>
                      <a:pt x="1270" y="113"/>
                    </a:lnTo>
                    <a:lnTo>
                      <a:pt x="1225" y="0"/>
                    </a:lnTo>
                    <a:lnTo>
                      <a:pt x="1180" y="45"/>
                    </a:lnTo>
                    <a:lnTo>
                      <a:pt x="1112" y="45"/>
                    </a:lnTo>
                    <a:lnTo>
                      <a:pt x="1044" y="113"/>
                    </a:lnTo>
                    <a:lnTo>
                      <a:pt x="1066" y="272"/>
                    </a:lnTo>
                    <a:lnTo>
                      <a:pt x="1044" y="476"/>
                    </a:lnTo>
                    <a:lnTo>
                      <a:pt x="953" y="590"/>
                    </a:lnTo>
                    <a:lnTo>
                      <a:pt x="930" y="726"/>
                    </a:lnTo>
                    <a:lnTo>
                      <a:pt x="885" y="794"/>
                    </a:lnTo>
                    <a:lnTo>
                      <a:pt x="794" y="817"/>
                    </a:lnTo>
                    <a:lnTo>
                      <a:pt x="771" y="862"/>
                    </a:lnTo>
                    <a:lnTo>
                      <a:pt x="771" y="907"/>
                    </a:lnTo>
                    <a:lnTo>
                      <a:pt x="749" y="953"/>
                    </a:lnTo>
                    <a:lnTo>
                      <a:pt x="771" y="1021"/>
                    </a:lnTo>
                    <a:lnTo>
                      <a:pt x="749" y="1066"/>
                    </a:lnTo>
                    <a:lnTo>
                      <a:pt x="635" y="1134"/>
                    </a:lnTo>
                    <a:lnTo>
                      <a:pt x="567" y="1089"/>
                    </a:lnTo>
                    <a:lnTo>
                      <a:pt x="567" y="1043"/>
                    </a:lnTo>
                    <a:lnTo>
                      <a:pt x="522" y="1066"/>
                    </a:lnTo>
                    <a:lnTo>
                      <a:pt x="409" y="953"/>
                    </a:lnTo>
                    <a:lnTo>
                      <a:pt x="363" y="953"/>
                    </a:lnTo>
                    <a:lnTo>
                      <a:pt x="340" y="998"/>
                    </a:lnTo>
                    <a:lnTo>
                      <a:pt x="386" y="1066"/>
                    </a:lnTo>
                    <a:lnTo>
                      <a:pt x="386" y="1134"/>
                    </a:lnTo>
                    <a:lnTo>
                      <a:pt x="318" y="1157"/>
                    </a:lnTo>
                    <a:lnTo>
                      <a:pt x="272" y="1225"/>
                    </a:lnTo>
                    <a:lnTo>
                      <a:pt x="250" y="1202"/>
                    </a:lnTo>
                    <a:lnTo>
                      <a:pt x="204" y="1225"/>
                    </a:lnTo>
                    <a:lnTo>
                      <a:pt x="136" y="1247"/>
                    </a:lnTo>
                    <a:lnTo>
                      <a:pt x="91" y="1225"/>
                    </a:lnTo>
                    <a:lnTo>
                      <a:pt x="68" y="1270"/>
                    </a:lnTo>
                    <a:lnTo>
                      <a:pt x="68" y="1316"/>
                    </a:lnTo>
                    <a:lnTo>
                      <a:pt x="23" y="1384"/>
                    </a:lnTo>
                    <a:lnTo>
                      <a:pt x="23" y="1429"/>
                    </a:lnTo>
                    <a:lnTo>
                      <a:pt x="46" y="1452"/>
                    </a:lnTo>
                    <a:lnTo>
                      <a:pt x="46" y="1497"/>
                    </a:lnTo>
                    <a:lnTo>
                      <a:pt x="68" y="149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5" name="Freeform 79">
                <a:extLst>
                  <a:ext uri="{FF2B5EF4-FFF2-40B4-BE49-F238E27FC236}">
                    <a16:creationId xmlns:a16="http://schemas.microsoft.com/office/drawing/2014/main" id="{8F1B9D0C-FB00-4AA0-AF12-24608DD9F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2" y="2842"/>
                <a:ext cx="300" cy="300"/>
              </a:xfrm>
              <a:custGeom>
                <a:avLst/>
                <a:gdLst>
                  <a:gd name="T0" fmla="*/ 431 w 431"/>
                  <a:gd name="T1" fmla="*/ 409 h 431"/>
                  <a:gd name="T2" fmla="*/ 408 w 431"/>
                  <a:gd name="T3" fmla="*/ 363 h 431"/>
                  <a:gd name="T4" fmla="*/ 340 w 431"/>
                  <a:gd name="T5" fmla="*/ 340 h 431"/>
                  <a:gd name="T6" fmla="*/ 340 w 431"/>
                  <a:gd name="T7" fmla="*/ 318 h 431"/>
                  <a:gd name="T8" fmla="*/ 408 w 431"/>
                  <a:gd name="T9" fmla="*/ 227 h 431"/>
                  <a:gd name="T10" fmla="*/ 363 w 431"/>
                  <a:gd name="T11" fmla="*/ 182 h 431"/>
                  <a:gd name="T12" fmla="*/ 363 w 431"/>
                  <a:gd name="T13" fmla="*/ 159 h 431"/>
                  <a:gd name="T14" fmla="*/ 408 w 431"/>
                  <a:gd name="T15" fmla="*/ 136 h 431"/>
                  <a:gd name="T16" fmla="*/ 408 w 431"/>
                  <a:gd name="T17" fmla="*/ 91 h 431"/>
                  <a:gd name="T18" fmla="*/ 385 w 431"/>
                  <a:gd name="T19" fmla="*/ 68 h 431"/>
                  <a:gd name="T20" fmla="*/ 340 w 431"/>
                  <a:gd name="T21" fmla="*/ 68 h 431"/>
                  <a:gd name="T22" fmla="*/ 317 w 431"/>
                  <a:gd name="T23" fmla="*/ 0 h 431"/>
                  <a:gd name="T24" fmla="*/ 272 w 431"/>
                  <a:gd name="T25" fmla="*/ 0 h 431"/>
                  <a:gd name="T26" fmla="*/ 272 w 431"/>
                  <a:gd name="T27" fmla="*/ 46 h 431"/>
                  <a:gd name="T28" fmla="*/ 159 w 431"/>
                  <a:gd name="T29" fmla="*/ 91 h 431"/>
                  <a:gd name="T30" fmla="*/ 68 w 431"/>
                  <a:gd name="T31" fmla="*/ 91 h 431"/>
                  <a:gd name="T32" fmla="*/ 0 w 431"/>
                  <a:gd name="T33" fmla="*/ 159 h 431"/>
                  <a:gd name="T34" fmla="*/ 0 w 431"/>
                  <a:gd name="T35" fmla="*/ 182 h 431"/>
                  <a:gd name="T36" fmla="*/ 45 w 431"/>
                  <a:gd name="T37" fmla="*/ 227 h 431"/>
                  <a:gd name="T38" fmla="*/ 91 w 431"/>
                  <a:gd name="T39" fmla="*/ 227 h 431"/>
                  <a:gd name="T40" fmla="*/ 91 w 431"/>
                  <a:gd name="T41" fmla="*/ 272 h 431"/>
                  <a:gd name="T42" fmla="*/ 45 w 431"/>
                  <a:gd name="T43" fmla="*/ 295 h 431"/>
                  <a:gd name="T44" fmla="*/ 68 w 431"/>
                  <a:gd name="T45" fmla="*/ 318 h 431"/>
                  <a:gd name="T46" fmla="*/ 45 w 431"/>
                  <a:gd name="T47" fmla="*/ 363 h 431"/>
                  <a:gd name="T48" fmla="*/ 68 w 431"/>
                  <a:gd name="T49" fmla="*/ 409 h 431"/>
                  <a:gd name="T50" fmla="*/ 68 w 431"/>
                  <a:gd name="T51" fmla="*/ 431 h 431"/>
                  <a:gd name="T52" fmla="*/ 113 w 431"/>
                  <a:gd name="T53" fmla="*/ 409 h 431"/>
                  <a:gd name="T54" fmla="*/ 204 w 431"/>
                  <a:gd name="T55" fmla="*/ 386 h 431"/>
                  <a:gd name="T56" fmla="*/ 249 w 431"/>
                  <a:gd name="T57" fmla="*/ 340 h 431"/>
                  <a:gd name="T58" fmla="*/ 363 w 431"/>
                  <a:gd name="T59" fmla="*/ 409 h 431"/>
                  <a:gd name="T60" fmla="*/ 431 w 431"/>
                  <a:gd name="T61" fmla="*/ 409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1" h="431">
                    <a:moveTo>
                      <a:pt x="431" y="409"/>
                    </a:moveTo>
                    <a:lnTo>
                      <a:pt x="408" y="363"/>
                    </a:lnTo>
                    <a:lnTo>
                      <a:pt x="340" y="340"/>
                    </a:lnTo>
                    <a:lnTo>
                      <a:pt x="340" y="318"/>
                    </a:lnTo>
                    <a:lnTo>
                      <a:pt x="408" y="227"/>
                    </a:lnTo>
                    <a:lnTo>
                      <a:pt x="363" y="182"/>
                    </a:lnTo>
                    <a:lnTo>
                      <a:pt x="363" y="159"/>
                    </a:lnTo>
                    <a:lnTo>
                      <a:pt x="408" y="136"/>
                    </a:lnTo>
                    <a:lnTo>
                      <a:pt x="408" y="91"/>
                    </a:lnTo>
                    <a:lnTo>
                      <a:pt x="385" y="68"/>
                    </a:lnTo>
                    <a:lnTo>
                      <a:pt x="340" y="68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159" y="91"/>
                    </a:lnTo>
                    <a:lnTo>
                      <a:pt x="68" y="91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5" y="295"/>
                    </a:lnTo>
                    <a:lnTo>
                      <a:pt x="68" y="318"/>
                    </a:lnTo>
                    <a:lnTo>
                      <a:pt x="45" y="363"/>
                    </a:lnTo>
                    <a:lnTo>
                      <a:pt x="68" y="409"/>
                    </a:lnTo>
                    <a:lnTo>
                      <a:pt x="68" y="431"/>
                    </a:lnTo>
                    <a:lnTo>
                      <a:pt x="113" y="409"/>
                    </a:lnTo>
                    <a:lnTo>
                      <a:pt x="204" y="386"/>
                    </a:lnTo>
                    <a:lnTo>
                      <a:pt x="249" y="340"/>
                    </a:lnTo>
                    <a:lnTo>
                      <a:pt x="363" y="409"/>
                    </a:lnTo>
                    <a:lnTo>
                      <a:pt x="431" y="40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6" name="Freeform 80">
                <a:extLst>
                  <a:ext uri="{FF2B5EF4-FFF2-40B4-BE49-F238E27FC236}">
                    <a16:creationId xmlns:a16="http://schemas.microsoft.com/office/drawing/2014/main" id="{3296A7A4-0A3B-44A6-8BEC-13FA0BB66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3158"/>
                <a:ext cx="332" cy="395"/>
              </a:xfrm>
              <a:custGeom>
                <a:avLst/>
                <a:gdLst>
                  <a:gd name="T0" fmla="*/ 91 w 476"/>
                  <a:gd name="T1" fmla="*/ 0 h 567"/>
                  <a:gd name="T2" fmla="*/ 227 w 476"/>
                  <a:gd name="T3" fmla="*/ 159 h 567"/>
                  <a:gd name="T4" fmla="*/ 386 w 476"/>
                  <a:gd name="T5" fmla="*/ 159 h 567"/>
                  <a:gd name="T6" fmla="*/ 431 w 476"/>
                  <a:gd name="T7" fmla="*/ 249 h 567"/>
                  <a:gd name="T8" fmla="*/ 476 w 476"/>
                  <a:gd name="T9" fmla="*/ 295 h 567"/>
                  <a:gd name="T10" fmla="*/ 408 w 476"/>
                  <a:gd name="T11" fmla="*/ 295 h 567"/>
                  <a:gd name="T12" fmla="*/ 386 w 476"/>
                  <a:gd name="T13" fmla="*/ 272 h 567"/>
                  <a:gd name="T14" fmla="*/ 295 w 476"/>
                  <a:gd name="T15" fmla="*/ 317 h 567"/>
                  <a:gd name="T16" fmla="*/ 250 w 476"/>
                  <a:gd name="T17" fmla="*/ 385 h 567"/>
                  <a:gd name="T18" fmla="*/ 250 w 476"/>
                  <a:gd name="T19" fmla="*/ 431 h 567"/>
                  <a:gd name="T20" fmla="*/ 227 w 476"/>
                  <a:gd name="T21" fmla="*/ 476 h 567"/>
                  <a:gd name="T22" fmla="*/ 159 w 476"/>
                  <a:gd name="T23" fmla="*/ 499 h 567"/>
                  <a:gd name="T24" fmla="*/ 136 w 476"/>
                  <a:gd name="T25" fmla="*/ 476 h 567"/>
                  <a:gd name="T26" fmla="*/ 91 w 476"/>
                  <a:gd name="T27" fmla="*/ 499 h 567"/>
                  <a:gd name="T28" fmla="*/ 68 w 476"/>
                  <a:gd name="T29" fmla="*/ 521 h 567"/>
                  <a:gd name="T30" fmla="*/ 23 w 476"/>
                  <a:gd name="T31" fmla="*/ 567 h 567"/>
                  <a:gd name="T32" fmla="*/ 0 w 476"/>
                  <a:gd name="T33" fmla="*/ 521 h 567"/>
                  <a:gd name="T34" fmla="*/ 23 w 476"/>
                  <a:gd name="T35" fmla="*/ 521 h 567"/>
                  <a:gd name="T36" fmla="*/ 23 w 476"/>
                  <a:gd name="T37" fmla="*/ 499 h 567"/>
                  <a:gd name="T38" fmla="*/ 45 w 476"/>
                  <a:gd name="T39" fmla="*/ 453 h 567"/>
                  <a:gd name="T40" fmla="*/ 45 w 476"/>
                  <a:gd name="T41" fmla="*/ 431 h 567"/>
                  <a:gd name="T42" fmla="*/ 68 w 476"/>
                  <a:gd name="T43" fmla="*/ 408 h 567"/>
                  <a:gd name="T44" fmla="*/ 68 w 476"/>
                  <a:gd name="T45" fmla="*/ 385 h 567"/>
                  <a:gd name="T46" fmla="*/ 45 w 476"/>
                  <a:gd name="T47" fmla="*/ 385 h 567"/>
                  <a:gd name="T48" fmla="*/ 68 w 476"/>
                  <a:gd name="T49" fmla="*/ 363 h 567"/>
                  <a:gd name="T50" fmla="*/ 91 w 476"/>
                  <a:gd name="T51" fmla="*/ 363 h 567"/>
                  <a:gd name="T52" fmla="*/ 91 w 476"/>
                  <a:gd name="T53" fmla="*/ 340 h 567"/>
                  <a:gd name="T54" fmla="*/ 136 w 476"/>
                  <a:gd name="T55" fmla="*/ 317 h 567"/>
                  <a:gd name="T56" fmla="*/ 182 w 476"/>
                  <a:gd name="T57" fmla="*/ 295 h 567"/>
                  <a:gd name="T58" fmla="*/ 182 w 476"/>
                  <a:gd name="T59" fmla="*/ 272 h 567"/>
                  <a:gd name="T60" fmla="*/ 182 w 476"/>
                  <a:gd name="T61" fmla="*/ 249 h 567"/>
                  <a:gd name="T62" fmla="*/ 136 w 476"/>
                  <a:gd name="T63" fmla="*/ 204 h 567"/>
                  <a:gd name="T64" fmla="*/ 114 w 476"/>
                  <a:gd name="T65" fmla="*/ 227 h 567"/>
                  <a:gd name="T66" fmla="*/ 91 w 476"/>
                  <a:gd name="T67" fmla="*/ 227 h 567"/>
                  <a:gd name="T68" fmla="*/ 136 w 476"/>
                  <a:gd name="T69" fmla="*/ 181 h 567"/>
                  <a:gd name="T70" fmla="*/ 136 w 476"/>
                  <a:gd name="T71" fmla="*/ 136 h 567"/>
                  <a:gd name="T72" fmla="*/ 114 w 476"/>
                  <a:gd name="T73" fmla="*/ 68 h 567"/>
                  <a:gd name="T74" fmla="*/ 91 w 476"/>
                  <a:gd name="T7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6" h="567">
                    <a:moveTo>
                      <a:pt x="91" y="0"/>
                    </a:moveTo>
                    <a:lnTo>
                      <a:pt x="227" y="159"/>
                    </a:lnTo>
                    <a:lnTo>
                      <a:pt x="386" y="159"/>
                    </a:lnTo>
                    <a:lnTo>
                      <a:pt x="431" y="249"/>
                    </a:lnTo>
                    <a:lnTo>
                      <a:pt x="476" y="295"/>
                    </a:lnTo>
                    <a:lnTo>
                      <a:pt x="408" y="295"/>
                    </a:lnTo>
                    <a:lnTo>
                      <a:pt x="386" y="272"/>
                    </a:lnTo>
                    <a:lnTo>
                      <a:pt x="295" y="317"/>
                    </a:lnTo>
                    <a:lnTo>
                      <a:pt x="250" y="385"/>
                    </a:lnTo>
                    <a:lnTo>
                      <a:pt x="250" y="431"/>
                    </a:lnTo>
                    <a:lnTo>
                      <a:pt x="227" y="476"/>
                    </a:lnTo>
                    <a:lnTo>
                      <a:pt x="159" y="499"/>
                    </a:lnTo>
                    <a:lnTo>
                      <a:pt x="136" y="476"/>
                    </a:lnTo>
                    <a:lnTo>
                      <a:pt x="91" y="499"/>
                    </a:lnTo>
                    <a:lnTo>
                      <a:pt x="68" y="521"/>
                    </a:lnTo>
                    <a:lnTo>
                      <a:pt x="23" y="567"/>
                    </a:lnTo>
                    <a:lnTo>
                      <a:pt x="0" y="521"/>
                    </a:lnTo>
                    <a:lnTo>
                      <a:pt x="23" y="521"/>
                    </a:lnTo>
                    <a:lnTo>
                      <a:pt x="23" y="499"/>
                    </a:lnTo>
                    <a:lnTo>
                      <a:pt x="45" y="453"/>
                    </a:lnTo>
                    <a:lnTo>
                      <a:pt x="45" y="431"/>
                    </a:lnTo>
                    <a:lnTo>
                      <a:pt x="68" y="408"/>
                    </a:lnTo>
                    <a:lnTo>
                      <a:pt x="68" y="385"/>
                    </a:lnTo>
                    <a:lnTo>
                      <a:pt x="45" y="385"/>
                    </a:lnTo>
                    <a:lnTo>
                      <a:pt x="68" y="363"/>
                    </a:lnTo>
                    <a:lnTo>
                      <a:pt x="91" y="363"/>
                    </a:lnTo>
                    <a:lnTo>
                      <a:pt x="91" y="340"/>
                    </a:lnTo>
                    <a:lnTo>
                      <a:pt x="136" y="317"/>
                    </a:lnTo>
                    <a:lnTo>
                      <a:pt x="182" y="295"/>
                    </a:lnTo>
                    <a:lnTo>
                      <a:pt x="182" y="272"/>
                    </a:lnTo>
                    <a:lnTo>
                      <a:pt x="182" y="249"/>
                    </a:lnTo>
                    <a:lnTo>
                      <a:pt x="136" y="204"/>
                    </a:lnTo>
                    <a:lnTo>
                      <a:pt x="114" y="227"/>
                    </a:lnTo>
                    <a:lnTo>
                      <a:pt x="91" y="227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114" y="68"/>
                    </a:lnTo>
                    <a:lnTo>
                      <a:pt x="9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7" name="Freeform 81">
                <a:extLst>
                  <a:ext uri="{FF2B5EF4-FFF2-40B4-BE49-F238E27FC236}">
                    <a16:creationId xmlns:a16="http://schemas.microsoft.com/office/drawing/2014/main" id="{1F09148B-3ABD-4BD2-82CE-82C5C5089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079"/>
                <a:ext cx="285" cy="205"/>
              </a:xfrm>
              <a:custGeom>
                <a:avLst/>
                <a:gdLst>
                  <a:gd name="T0" fmla="*/ 0 w 408"/>
                  <a:gd name="T1" fmla="*/ 91 h 295"/>
                  <a:gd name="T2" fmla="*/ 0 w 408"/>
                  <a:gd name="T3" fmla="*/ 137 h 295"/>
                  <a:gd name="T4" fmla="*/ 68 w 408"/>
                  <a:gd name="T5" fmla="*/ 182 h 295"/>
                  <a:gd name="T6" fmla="*/ 91 w 408"/>
                  <a:gd name="T7" fmla="*/ 159 h 295"/>
                  <a:gd name="T8" fmla="*/ 159 w 408"/>
                  <a:gd name="T9" fmla="*/ 205 h 295"/>
                  <a:gd name="T10" fmla="*/ 227 w 408"/>
                  <a:gd name="T11" fmla="*/ 205 h 295"/>
                  <a:gd name="T12" fmla="*/ 295 w 408"/>
                  <a:gd name="T13" fmla="*/ 250 h 295"/>
                  <a:gd name="T14" fmla="*/ 363 w 408"/>
                  <a:gd name="T15" fmla="*/ 250 h 295"/>
                  <a:gd name="T16" fmla="*/ 386 w 408"/>
                  <a:gd name="T17" fmla="*/ 273 h 295"/>
                  <a:gd name="T18" fmla="*/ 408 w 408"/>
                  <a:gd name="T19" fmla="*/ 295 h 295"/>
                  <a:gd name="T20" fmla="*/ 408 w 408"/>
                  <a:gd name="T21" fmla="*/ 250 h 295"/>
                  <a:gd name="T22" fmla="*/ 363 w 408"/>
                  <a:gd name="T23" fmla="*/ 114 h 295"/>
                  <a:gd name="T24" fmla="*/ 363 w 408"/>
                  <a:gd name="T25" fmla="*/ 69 h 295"/>
                  <a:gd name="T26" fmla="*/ 295 w 408"/>
                  <a:gd name="T27" fmla="*/ 69 h 295"/>
                  <a:gd name="T28" fmla="*/ 181 w 408"/>
                  <a:gd name="T29" fmla="*/ 0 h 295"/>
                  <a:gd name="T30" fmla="*/ 136 w 408"/>
                  <a:gd name="T31" fmla="*/ 46 h 295"/>
                  <a:gd name="T32" fmla="*/ 45 w 408"/>
                  <a:gd name="T33" fmla="*/ 69 h 295"/>
                  <a:gd name="T34" fmla="*/ 0 w 408"/>
                  <a:gd name="T35" fmla="*/ 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8" h="295">
                    <a:moveTo>
                      <a:pt x="0" y="91"/>
                    </a:moveTo>
                    <a:lnTo>
                      <a:pt x="0" y="137"/>
                    </a:lnTo>
                    <a:lnTo>
                      <a:pt x="68" y="182"/>
                    </a:lnTo>
                    <a:lnTo>
                      <a:pt x="91" y="159"/>
                    </a:lnTo>
                    <a:lnTo>
                      <a:pt x="159" y="205"/>
                    </a:lnTo>
                    <a:lnTo>
                      <a:pt x="227" y="205"/>
                    </a:lnTo>
                    <a:lnTo>
                      <a:pt x="295" y="250"/>
                    </a:lnTo>
                    <a:lnTo>
                      <a:pt x="363" y="250"/>
                    </a:lnTo>
                    <a:lnTo>
                      <a:pt x="386" y="273"/>
                    </a:lnTo>
                    <a:lnTo>
                      <a:pt x="408" y="295"/>
                    </a:lnTo>
                    <a:lnTo>
                      <a:pt x="408" y="250"/>
                    </a:lnTo>
                    <a:lnTo>
                      <a:pt x="363" y="114"/>
                    </a:lnTo>
                    <a:lnTo>
                      <a:pt x="363" y="69"/>
                    </a:lnTo>
                    <a:lnTo>
                      <a:pt x="295" y="69"/>
                    </a:lnTo>
                    <a:lnTo>
                      <a:pt x="181" y="0"/>
                    </a:lnTo>
                    <a:lnTo>
                      <a:pt x="136" y="46"/>
                    </a:lnTo>
                    <a:lnTo>
                      <a:pt x="45" y="69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8" name="Freeform 82">
                <a:extLst>
                  <a:ext uri="{FF2B5EF4-FFF2-40B4-BE49-F238E27FC236}">
                    <a16:creationId xmlns:a16="http://schemas.microsoft.com/office/drawing/2014/main" id="{F48BB230-FB23-4CFE-BD25-760461CC1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7" y="3190"/>
                <a:ext cx="237" cy="158"/>
              </a:xfrm>
              <a:custGeom>
                <a:avLst/>
                <a:gdLst>
                  <a:gd name="T0" fmla="*/ 295 w 340"/>
                  <a:gd name="T1" fmla="*/ 182 h 227"/>
                  <a:gd name="T2" fmla="*/ 340 w 340"/>
                  <a:gd name="T3" fmla="*/ 136 h 227"/>
                  <a:gd name="T4" fmla="*/ 295 w 340"/>
                  <a:gd name="T5" fmla="*/ 91 h 227"/>
                  <a:gd name="T6" fmla="*/ 227 w 340"/>
                  <a:gd name="T7" fmla="*/ 91 h 227"/>
                  <a:gd name="T8" fmla="*/ 159 w 340"/>
                  <a:gd name="T9" fmla="*/ 46 h 227"/>
                  <a:gd name="T10" fmla="*/ 91 w 340"/>
                  <a:gd name="T11" fmla="*/ 46 h 227"/>
                  <a:gd name="T12" fmla="*/ 23 w 340"/>
                  <a:gd name="T13" fmla="*/ 0 h 227"/>
                  <a:gd name="T14" fmla="*/ 0 w 340"/>
                  <a:gd name="T15" fmla="*/ 23 h 227"/>
                  <a:gd name="T16" fmla="*/ 23 w 340"/>
                  <a:gd name="T17" fmla="*/ 46 h 227"/>
                  <a:gd name="T18" fmla="*/ 23 w 340"/>
                  <a:gd name="T19" fmla="*/ 91 h 227"/>
                  <a:gd name="T20" fmla="*/ 45 w 340"/>
                  <a:gd name="T21" fmla="*/ 114 h 227"/>
                  <a:gd name="T22" fmla="*/ 113 w 340"/>
                  <a:gd name="T23" fmla="*/ 159 h 227"/>
                  <a:gd name="T24" fmla="*/ 136 w 340"/>
                  <a:gd name="T25" fmla="*/ 204 h 227"/>
                  <a:gd name="T26" fmla="*/ 159 w 340"/>
                  <a:gd name="T27" fmla="*/ 159 h 227"/>
                  <a:gd name="T28" fmla="*/ 204 w 340"/>
                  <a:gd name="T29" fmla="*/ 159 h 227"/>
                  <a:gd name="T30" fmla="*/ 227 w 340"/>
                  <a:gd name="T31" fmla="*/ 204 h 227"/>
                  <a:gd name="T32" fmla="*/ 272 w 340"/>
                  <a:gd name="T33" fmla="*/ 227 h 227"/>
                  <a:gd name="T34" fmla="*/ 249 w 340"/>
                  <a:gd name="T35" fmla="*/ 204 h 227"/>
                  <a:gd name="T36" fmla="*/ 272 w 340"/>
                  <a:gd name="T37" fmla="*/ 159 h 227"/>
                  <a:gd name="T38" fmla="*/ 295 w 340"/>
                  <a:gd name="T39" fmla="*/ 18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227">
                    <a:moveTo>
                      <a:pt x="295" y="182"/>
                    </a:moveTo>
                    <a:lnTo>
                      <a:pt x="340" y="136"/>
                    </a:lnTo>
                    <a:lnTo>
                      <a:pt x="295" y="91"/>
                    </a:lnTo>
                    <a:lnTo>
                      <a:pt x="227" y="91"/>
                    </a:lnTo>
                    <a:lnTo>
                      <a:pt x="159" y="46"/>
                    </a:lnTo>
                    <a:lnTo>
                      <a:pt x="91" y="46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23" y="46"/>
                    </a:lnTo>
                    <a:lnTo>
                      <a:pt x="23" y="91"/>
                    </a:lnTo>
                    <a:lnTo>
                      <a:pt x="45" y="114"/>
                    </a:lnTo>
                    <a:lnTo>
                      <a:pt x="113" y="159"/>
                    </a:lnTo>
                    <a:lnTo>
                      <a:pt x="136" y="204"/>
                    </a:lnTo>
                    <a:lnTo>
                      <a:pt x="159" y="159"/>
                    </a:lnTo>
                    <a:lnTo>
                      <a:pt x="204" y="159"/>
                    </a:lnTo>
                    <a:lnTo>
                      <a:pt x="227" y="204"/>
                    </a:lnTo>
                    <a:lnTo>
                      <a:pt x="272" y="227"/>
                    </a:lnTo>
                    <a:lnTo>
                      <a:pt x="249" y="204"/>
                    </a:lnTo>
                    <a:lnTo>
                      <a:pt x="272" y="159"/>
                    </a:lnTo>
                    <a:lnTo>
                      <a:pt x="295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19" name="Freeform 83">
                <a:extLst>
                  <a:ext uri="{FF2B5EF4-FFF2-40B4-BE49-F238E27FC236}">
                    <a16:creationId xmlns:a16="http://schemas.microsoft.com/office/drawing/2014/main" id="{1320704B-60C7-4640-B607-F6A3A5499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3269"/>
                <a:ext cx="237" cy="190"/>
              </a:xfrm>
              <a:custGeom>
                <a:avLst/>
                <a:gdLst>
                  <a:gd name="T0" fmla="*/ 340 w 340"/>
                  <a:gd name="T1" fmla="*/ 113 h 272"/>
                  <a:gd name="T2" fmla="*/ 295 w 340"/>
                  <a:gd name="T3" fmla="*/ 90 h 272"/>
                  <a:gd name="T4" fmla="*/ 272 w 340"/>
                  <a:gd name="T5" fmla="*/ 45 h 272"/>
                  <a:gd name="T6" fmla="*/ 227 w 340"/>
                  <a:gd name="T7" fmla="*/ 45 h 272"/>
                  <a:gd name="T8" fmla="*/ 204 w 340"/>
                  <a:gd name="T9" fmla="*/ 90 h 272"/>
                  <a:gd name="T10" fmla="*/ 181 w 340"/>
                  <a:gd name="T11" fmla="*/ 45 h 272"/>
                  <a:gd name="T12" fmla="*/ 113 w 340"/>
                  <a:gd name="T13" fmla="*/ 0 h 272"/>
                  <a:gd name="T14" fmla="*/ 113 w 340"/>
                  <a:gd name="T15" fmla="*/ 68 h 272"/>
                  <a:gd name="T16" fmla="*/ 0 w 340"/>
                  <a:gd name="T17" fmla="*/ 68 h 272"/>
                  <a:gd name="T18" fmla="*/ 0 w 340"/>
                  <a:gd name="T19" fmla="*/ 90 h 272"/>
                  <a:gd name="T20" fmla="*/ 23 w 340"/>
                  <a:gd name="T21" fmla="*/ 113 h 272"/>
                  <a:gd name="T22" fmla="*/ 0 w 340"/>
                  <a:gd name="T23" fmla="*/ 181 h 272"/>
                  <a:gd name="T24" fmla="*/ 45 w 340"/>
                  <a:gd name="T25" fmla="*/ 226 h 272"/>
                  <a:gd name="T26" fmla="*/ 68 w 340"/>
                  <a:gd name="T27" fmla="*/ 181 h 272"/>
                  <a:gd name="T28" fmla="*/ 136 w 340"/>
                  <a:gd name="T29" fmla="*/ 158 h 272"/>
                  <a:gd name="T30" fmla="*/ 204 w 340"/>
                  <a:gd name="T31" fmla="*/ 181 h 272"/>
                  <a:gd name="T32" fmla="*/ 227 w 340"/>
                  <a:gd name="T33" fmla="*/ 204 h 272"/>
                  <a:gd name="T34" fmla="*/ 227 w 340"/>
                  <a:gd name="T35" fmla="*/ 249 h 272"/>
                  <a:gd name="T36" fmla="*/ 249 w 340"/>
                  <a:gd name="T37" fmla="*/ 272 h 272"/>
                  <a:gd name="T38" fmla="*/ 249 w 340"/>
                  <a:gd name="T39" fmla="*/ 249 h 272"/>
                  <a:gd name="T40" fmla="*/ 272 w 340"/>
                  <a:gd name="T41" fmla="*/ 249 h 272"/>
                  <a:gd name="T42" fmla="*/ 295 w 340"/>
                  <a:gd name="T43" fmla="*/ 249 h 272"/>
                  <a:gd name="T44" fmla="*/ 249 w 340"/>
                  <a:gd name="T45" fmla="*/ 204 h 272"/>
                  <a:gd name="T46" fmla="*/ 249 w 340"/>
                  <a:gd name="T47" fmla="*/ 136 h 272"/>
                  <a:gd name="T48" fmla="*/ 272 w 340"/>
                  <a:gd name="T49" fmla="*/ 136 h 272"/>
                  <a:gd name="T50" fmla="*/ 340 w 340"/>
                  <a:gd name="T51" fmla="*/ 11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0" h="272">
                    <a:moveTo>
                      <a:pt x="340" y="113"/>
                    </a:moveTo>
                    <a:lnTo>
                      <a:pt x="295" y="90"/>
                    </a:lnTo>
                    <a:lnTo>
                      <a:pt x="272" y="45"/>
                    </a:lnTo>
                    <a:lnTo>
                      <a:pt x="227" y="45"/>
                    </a:lnTo>
                    <a:lnTo>
                      <a:pt x="204" y="90"/>
                    </a:lnTo>
                    <a:lnTo>
                      <a:pt x="181" y="45"/>
                    </a:lnTo>
                    <a:lnTo>
                      <a:pt x="113" y="0"/>
                    </a:lnTo>
                    <a:lnTo>
                      <a:pt x="113" y="68"/>
                    </a:lnTo>
                    <a:lnTo>
                      <a:pt x="0" y="68"/>
                    </a:lnTo>
                    <a:lnTo>
                      <a:pt x="0" y="90"/>
                    </a:lnTo>
                    <a:lnTo>
                      <a:pt x="23" y="113"/>
                    </a:lnTo>
                    <a:lnTo>
                      <a:pt x="0" y="181"/>
                    </a:lnTo>
                    <a:lnTo>
                      <a:pt x="45" y="226"/>
                    </a:lnTo>
                    <a:lnTo>
                      <a:pt x="68" y="181"/>
                    </a:lnTo>
                    <a:lnTo>
                      <a:pt x="136" y="158"/>
                    </a:lnTo>
                    <a:lnTo>
                      <a:pt x="204" y="181"/>
                    </a:lnTo>
                    <a:lnTo>
                      <a:pt x="227" y="204"/>
                    </a:lnTo>
                    <a:lnTo>
                      <a:pt x="227" y="249"/>
                    </a:lnTo>
                    <a:lnTo>
                      <a:pt x="249" y="272"/>
                    </a:lnTo>
                    <a:lnTo>
                      <a:pt x="249" y="249"/>
                    </a:lnTo>
                    <a:lnTo>
                      <a:pt x="272" y="249"/>
                    </a:lnTo>
                    <a:lnTo>
                      <a:pt x="295" y="249"/>
                    </a:lnTo>
                    <a:lnTo>
                      <a:pt x="249" y="204"/>
                    </a:lnTo>
                    <a:lnTo>
                      <a:pt x="249" y="136"/>
                    </a:lnTo>
                    <a:lnTo>
                      <a:pt x="272" y="136"/>
                    </a:lnTo>
                    <a:lnTo>
                      <a:pt x="34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0" name="Freeform 84">
                <a:extLst>
                  <a:ext uri="{FF2B5EF4-FFF2-40B4-BE49-F238E27FC236}">
                    <a16:creationId xmlns:a16="http://schemas.microsoft.com/office/drawing/2014/main" id="{8E14A09D-1A27-4434-A77C-797838399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3222"/>
                <a:ext cx="443" cy="347"/>
              </a:xfrm>
              <a:custGeom>
                <a:avLst/>
                <a:gdLst>
                  <a:gd name="T0" fmla="*/ 635 w 635"/>
                  <a:gd name="T1" fmla="*/ 294 h 499"/>
                  <a:gd name="T2" fmla="*/ 590 w 635"/>
                  <a:gd name="T3" fmla="*/ 249 h 499"/>
                  <a:gd name="T4" fmla="*/ 613 w 635"/>
                  <a:gd name="T5" fmla="*/ 181 h 499"/>
                  <a:gd name="T6" fmla="*/ 590 w 635"/>
                  <a:gd name="T7" fmla="*/ 158 h 499"/>
                  <a:gd name="T8" fmla="*/ 545 w 635"/>
                  <a:gd name="T9" fmla="*/ 181 h 499"/>
                  <a:gd name="T10" fmla="*/ 522 w 635"/>
                  <a:gd name="T11" fmla="*/ 181 h 499"/>
                  <a:gd name="T12" fmla="*/ 477 w 635"/>
                  <a:gd name="T13" fmla="*/ 113 h 499"/>
                  <a:gd name="T14" fmla="*/ 431 w 635"/>
                  <a:gd name="T15" fmla="*/ 136 h 499"/>
                  <a:gd name="T16" fmla="*/ 431 w 635"/>
                  <a:gd name="T17" fmla="*/ 204 h 499"/>
                  <a:gd name="T18" fmla="*/ 409 w 635"/>
                  <a:gd name="T19" fmla="*/ 226 h 499"/>
                  <a:gd name="T20" fmla="*/ 386 w 635"/>
                  <a:gd name="T21" fmla="*/ 204 h 499"/>
                  <a:gd name="T22" fmla="*/ 386 w 635"/>
                  <a:gd name="T23" fmla="*/ 158 h 499"/>
                  <a:gd name="T24" fmla="*/ 340 w 635"/>
                  <a:gd name="T25" fmla="*/ 136 h 499"/>
                  <a:gd name="T26" fmla="*/ 386 w 635"/>
                  <a:gd name="T27" fmla="*/ 68 h 499"/>
                  <a:gd name="T28" fmla="*/ 363 w 635"/>
                  <a:gd name="T29" fmla="*/ 0 h 499"/>
                  <a:gd name="T30" fmla="*/ 318 w 635"/>
                  <a:gd name="T31" fmla="*/ 22 h 499"/>
                  <a:gd name="T32" fmla="*/ 318 w 635"/>
                  <a:gd name="T33" fmla="*/ 90 h 499"/>
                  <a:gd name="T34" fmla="*/ 159 w 635"/>
                  <a:gd name="T35" fmla="*/ 136 h 499"/>
                  <a:gd name="T36" fmla="*/ 159 w 635"/>
                  <a:gd name="T37" fmla="*/ 181 h 499"/>
                  <a:gd name="T38" fmla="*/ 91 w 635"/>
                  <a:gd name="T39" fmla="*/ 226 h 499"/>
                  <a:gd name="T40" fmla="*/ 68 w 635"/>
                  <a:gd name="T41" fmla="*/ 272 h 499"/>
                  <a:gd name="T42" fmla="*/ 23 w 635"/>
                  <a:gd name="T43" fmla="*/ 272 h 499"/>
                  <a:gd name="T44" fmla="*/ 0 w 635"/>
                  <a:gd name="T45" fmla="*/ 340 h 499"/>
                  <a:gd name="T46" fmla="*/ 114 w 635"/>
                  <a:gd name="T47" fmla="*/ 385 h 499"/>
                  <a:gd name="T48" fmla="*/ 159 w 635"/>
                  <a:gd name="T49" fmla="*/ 385 h 499"/>
                  <a:gd name="T50" fmla="*/ 250 w 635"/>
                  <a:gd name="T51" fmla="*/ 430 h 499"/>
                  <a:gd name="T52" fmla="*/ 295 w 635"/>
                  <a:gd name="T53" fmla="*/ 362 h 499"/>
                  <a:gd name="T54" fmla="*/ 340 w 635"/>
                  <a:gd name="T55" fmla="*/ 317 h 499"/>
                  <a:gd name="T56" fmla="*/ 409 w 635"/>
                  <a:gd name="T57" fmla="*/ 294 h 499"/>
                  <a:gd name="T58" fmla="*/ 454 w 635"/>
                  <a:gd name="T59" fmla="*/ 249 h 499"/>
                  <a:gd name="T60" fmla="*/ 545 w 635"/>
                  <a:gd name="T61" fmla="*/ 272 h 499"/>
                  <a:gd name="T62" fmla="*/ 567 w 635"/>
                  <a:gd name="T63" fmla="*/ 294 h 499"/>
                  <a:gd name="T64" fmla="*/ 545 w 635"/>
                  <a:gd name="T65" fmla="*/ 317 h 499"/>
                  <a:gd name="T66" fmla="*/ 499 w 635"/>
                  <a:gd name="T67" fmla="*/ 317 h 499"/>
                  <a:gd name="T68" fmla="*/ 499 w 635"/>
                  <a:gd name="T69" fmla="*/ 340 h 499"/>
                  <a:gd name="T70" fmla="*/ 477 w 635"/>
                  <a:gd name="T71" fmla="*/ 385 h 499"/>
                  <a:gd name="T72" fmla="*/ 454 w 635"/>
                  <a:gd name="T73" fmla="*/ 453 h 499"/>
                  <a:gd name="T74" fmla="*/ 477 w 635"/>
                  <a:gd name="T75" fmla="*/ 499 h 499"/>
                  <a:gd name="T76" fmla="*/ 545 w 635"/>
                  <a:gd name="T77" fmla="*/ 476 h 499"/>
                  <a:gd name="T78" fmla="*/ 590 w 635"/>
                  <a:gd name="T79" fmla="*/ 408 h 499"/>
                  <a:gd name="T80" fmla="*/ 635 w 635"/>
                  <a:gd name="T81" fmla="*/ 385 h 499"/>
                  <a:gd name="T82" fmla="*/ 613 w 635"/>
                  <a:gd name="T83" fmla="*/ 340 h 499"/>
                  <a:gd name="T84" fmla="*/ 613 w 635"/>
                  <a:gd name="T85" fmla="*/ 317 h 499"/>
                  <a:gd name="T86" fmla="*/ 635 w 635"/>
                  <a:gd name="T87" fmla="*/ 294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5" h="499">
                    <a:moveTo>
                      <a:pt x="635" y="294"/>
                    </a:moveTo>
                    <a:lnTo>
                      <a:pt x="590" y="249"/>
                    </a:lnTo>
                    <a:lnTo>
                      <a:pt x="613" y="181"/>
                    </a:lnTo>
                    <a:lnTo>
                      <a:pt x="590" y="158"/>
                    </a:lnTo>
                    <a:lnTo>
                      <a:pt x="545" y="181"/>
                    </a:lnTo>
                    <a:lnTo>
                      <a:pt x="522" y="181"/>
                    </a:lnTo>
                    <a:lnTo>
                      <a:pt x="477" y="113"/>
                    </a:lnTo>
                    <a:lnTo>
                      <a:pt x="431" y="136"/>
                    </a:lnTo>
                    <a:lnTo>
                      <a:pt x="431" y="204"/>
                    </a:lnTo>
                    <a:lnTo>
                      <a:pt x="409" y="226"/>
                    </a:lnTo>
                    <a:lnTo>
                      <a:pt x="386" y="204"/>
                    </a:lnTo>
                    <a:lnTo>
                      <a:pt x="386" y="158"/>
                    </a:lnTo>
                    <a:lnTo>
                      <a:pt x="340" y="136"/>
                    </a:lnTo>
                    <a:lnTo>
                      <a:pt x="386" y="68"/>
                    </a:lnTo>
                    <a:lnTo>
                      <a:pt x="363" y="0"/>
                    </a:lnTo>
                    <a:lnTo>
                      <a:pt x="318" y="22"/>
                    </a:lnTo>
                    <a:lnTo>
                      <a:pt x="318" y="90"/>
                    </a:lnTo>
                    <a:lnTo>
                      <a:pt x="159" y="136"/>
                    </a:lnTo>
                    <a:lnTo>
                      <a:pt x="159" y="181"/>
                    </a:lnTo>
                    <a:lnTo>
                      <a:pt x="91" y="226"/>
                    </a:lnTo>
                    <a:lnTo>
                      <a:pt x="68" y="272"/>
                    </a:lnTo>
                    <a:lnTo>
                      <a:pt x="23" y="272"/>
                    </a:lnTo>
                    <a:lnTo>
                      <a:pt x="0" y="340"/>
                    </a:lnTo>
                    <a:lnTo>
                      <a:pt x="114" y="385"/>
                    </a:lnTo>
                    <a:lnTo>
                      <a:pt x="159" y="385"/>
                    </a:lnTo>
                    <a:lnTo>
                      <a:pt x="250" y="430"/>
                    </a:lnTo>
                    <a:lnTo>
                      <a:pt x="295" y="362"/>
                    </a:lnTo>
                    <a:lnTo>
                      <a:pt x="340" y="317"/>
                    </a:lnTo>
                    <a:lnTo>
                      <a:pt x="409" y="294"/>
                    </a:lnTo>
                    <a:lnTo>
                      <a:pt x="454" y="249"/>
                    </a:lnTo>
                    <a:lnTo>
                      <a:pt x="545" y="272"/>
                    </a:lnTo>
                    <a:lnTo>
                      <a:pt x="567" y="294"/>
                    </a:lnTo>
                    <a:lnTo>
                      <a:pt x="545" y="317"/>
                    </a:lnTo>
                    <a:lnTo>
                      <a:pt x="499" y="317"/>
                    </a:lnTo>
                    <a:lnTo>
                      <a:pt x="499" y="340"/>
                    </a:lnTo>
                    <a:lnTo>
                      <a:pt x="477" y="385"/>
                    </a:lnTo>
                    <a:lnTo>
                      <a:pt x="454" y="453"/>
                    </a:lnTo>
                    <a:lnTo>
                      <a:pt x="477" y="499"/>
                    </a:lnTo>
                    <a:lnTo>
                      <a:pt x="545" y="476"/>
                    </a:lnTo>
                    <a:lnTo>
                      <a:pt x="590" y="408"/>
                    </a:lnTo>
                    <a:lnTo>
                      <a:pt x="635" y="385"/>
                    </a:lnTo>
                    <a:lnTo>
                      <a:pt x="613" y="340"/>
                    </a:lnTo>
                    <a:lnTo>
                      <a:pt x="613" y="317"/>
                    </a:lnTo>
                    <a:lnTo>
                      <a:pt x="635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1" name="Freeform 85">
                <a:extLst>
                  <a:ext uri="{FF2B5EF4-FFF2-40B4-BE49-F238E27FC236}">
                    <a16:creationId xmlns:a16="http://schemas.microsoft.com/office/drawing/2014/main" id="{27BB7BFD-47ED-400F-A25B-8CB819F7B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3127"/>
                <a:ext cx="253" cy="252"/>
              </a:xfrm>
              <a:custGeom>
                <a:avLst/>
                <a:gdLst>
                  <a:gd name="T0" fmla="*/ 23 w 363"/>
                  <a:gd name="T1" fmla="*/ 136 h 362"/>
                  <a:gd name="T2" fmla="*/ 46 w 363"/>
                  <a:gd name="T3" fmla="*/ 204 h 362"/>
                  <a:gd name="T4" fmla="*/ 0 w 363"/>
                  <a:gd name="T5" fmla="*/ 272 h 362"/>
                  <a:gd name="T6" fmla="*/ 46 w 363"/>
                  <a:gd name="T7" fmla="*/ 294 h 362"/>
                  <a:gd name="T8" fmla="*/ 46 w 363"/>
                  <a:gd name="T9" fmla="*/ 340 h 362"/>
                  <a:gd name="T10" fmla="*/ 69 w 363"/>
                  <a:gd name="T11" fmla="*/ 362 h 362"/>
                  <a:gd name="T12" fmla="*/ 91 w 363"/>
                  <a:gd name="T13" fmla="*/ 340 h 362"/>
                  <a:gd name="T14" fmla="*/ 91 w 363"/>
                  <a:gd name="T15" fmla="*/ 272 h 362"/>
                  <a:gd name="T16" fmla="*/ 137 w 363"/>
                  <a:gd name="T17" fmla="*/ 249 h 362"/>
                  <a:gd name="T18" fmla="*/ 182 w 363"/>
                  <a:gd name="T19" fmla="*/ 317 h 362"/>
                  <a:gd name="T20" fmla="*/ 205 w 363"/>
                  <a:gd name="T21" fmla="*/ 317 h 362"/>
                  <a:gd name="T22" fmla="*/ 250 w 363"/>
                  <a:gd name="T23" fmla="*/ 294 h 362"/>
                  <a:gd name="T24" fmla="*/ 250 w 363"/>
                  <a:gd name="T25" fmla="*/ 272 h 362"/>
                  <a:gd name="T26" fmla="*/ 363 w 363"/>
                  <a:gd name="T27" fmla="*/ 272 h 362"/>
                  <a:gd name="T28" fmla="*/ 363 w 363"/>
                  <a:gd name="T29" fmla="*/ 204 h 362"/>
                  <a:gd name="T30" fmla="*/ 341 w 363"/>
                  <a:gd name="T31" fmla="*/ 181 h 362"/>
                  <a:gd name="T32" fmla="*/ 341 w 363"/>
                  <a:gd name="T33" fmla="*/ 136 h 362"/>
                  <a:gd name="T34" fmla="*/ 318 w 363"/>
                  <a:gd name="T35" fmla="*/ 113 h 362"/>
                  <a:gd name="T36" fmla="*/ 250 w 363"/>
                  <a:gd name="T37" fmla="*/ 68 h 362"/>
                  <a:gd name="T38" fmla="*/ 114 w 363"/>
                  <a:gd name="T39" fmla="*/ 0 h 362"/>
                  <a:gd name="T40" fmla="*/ 91 w 363"/>
                  <a:gd name="T41" fmla="*/ 45 h 362"/>
                  <a:gd name="T42" fmla="*/ 69 w 363"/>
                  <a:gd name="T43" fmla="*/ 22 h 362"/>
                  <a:gd name="T44" fmla="*/ 23 w 363"/>
                  <a:gd name="T45" fmla="*/ 68 h 362"/>
                  <a:gd name="T46" fmla="*/ 23 w 363"/>
                  <a:gd name="T47" fmla="*/ 13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3" h="362">
                    <a:moveTo>
                      <a:pt x="23" y="136"/>
                    </a:moveTo>
                    <a:lnTo>
                      <a:pt x="46" y="204"/>
                    </a:lnTo>
                    <a:lnTo>
                      <a:pt x="0" y="272"/>
                    </a:lnTo>
                    <a:lnTo>
                      <a:pt x="46" y="294"/>
                    </a:lnTo>
                    <a:lnTo>
                      <a:pt x="46" y="340"/>
                    </a:lnTo>
                    <a:lnTo>
                      <a:pt x="69" y="362"/>
                    </a:lnTo>
                    <a:lnTo>
                      <a:pt x="91" y="340"/>
                    </a:lnTo>
                    <a:lnTo>
                      <a:pt x="91" y="272"/>
                    </a:lnTo>
                    <a:lnTo>
                      <a:pt x="137" y="249"/>
                    </a:lnTo>
                    <a:lnTo>
                      <a:pt x="182" y="317"/>
                    </a:lnTo>
                    <a:lnTo>
                      <a:pt x="205" y="317"/>
                    </a:lnTo>
                    <a:lnTo>
                      <a:pt x="250" y="294"/>
                    </a:lnTo>
                    <a:lnTo>
                      <a:pt x="250" y="272"/>
                    </a:lnTo>
                    <a:lnTo>
                      <a:pt x="363" y="272"/>
                    </a:lnTo>
                    <a:lnTo>
                      <a:pt x="363" y="204"/>
                    </a:lnTo>
                    <a:lnTo>
                      <a:pt x="341" y="181"/>
                    </a:lnTo>
                    <a:lnTo>
                      <a:pt x="341" y="136"/>
                    </a:lnTo>
                    <a:lnTo>
                      <a:pt x="318" y="113"/>
                    </a:lnTo>
                    <a:lnTo>
                      <a:pt x="250" y="68"/>
                    </a:lnTo>
                    <a:lnTo>
                      <a:pt x="114" y="0"/>
                    </a:lnTo>
                    <a:lnTo>
                      <a:pt x="91" y="45"/>
                    </a:lnTo>
                    <a:lnTo>
                      <a:pt x="69" y="22"/>
                    </a:lnTo>
                    <a:lnTo>
                      <a:pt x="23" y="68"/>
                    </a:lnTo>
                    <a:lnTo>
                      <a:pt x="23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2" name="Freeform 86">
                <a:extLst>
                  <a:ext uri="{FF2B5EF4-FFF2-40B4-BE49-F238E27FC236}">
                    <a16:creationId xmlns:a16="http://schemas.microsoft.com/office/drawing/2014/main" id="{D007CFE1-5FF9-4F59-87E7-7CB2951AB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2795"/>
                <a:ext cx="427" cy="521"/>
              </a:xfrm>
              <a:custGeom>
                <a:avLst/>
                <a:gdLst>
                  <a:gd name="T0" fmla="*/ 91 w 613"/>
                  <a:gd name="T1" fmla="*/ 749 h 749"/>
                  <a:gd name="T2" fmla="*/ 250 w 613"/>
                  <a:gd name="T3" fmla="*/ 703 h 749"/>
                  <a:gd name="T4" fmla="*/ 250 w 613"/>
                  <a:gd name="T5" fmla="*/ 635 h 749"/>
                  <a:gd name="T6" fmla="*/ 295 w 613"/>
                  <a:gd name="T7" fmla="*/ 613 h 749"/>
                  <a:gd name="T8" fmla="*/ 295 w 613"/>
                  <a:gd name="T9" fmla="*/ 545 h 749"/>
                  <a:gd name="T10" fmla="*/ 341 w 613"/>
                  <a:gd name="T11" fmla="*/ 499 h 749"/>
                  <a:gd name="T12" fmla="*/ 363 w 613"/>
                  <a:gd name="T13" fmla="*/ 522 h 749"/>
                  <a:gd name="T14" fmla="*/ 386 w 613"/>
                  <a:gd name="T15" fmla="*/ 477 h 749"/>
                  <a:gd name="T16" fmla="*/ 522 w 613"/>
                  <a:gd name="T17" fmla="*/ 545 h 749"/>
                  <a:gd name="T18" fmla="*/ 522 w 613"/>
                  <a:gd name="T19" fmla="*/ 499 h 749"/>
                  <a:gd name="T20" fmla="*/ 522 w 613"/>
                  <a:gd name="T21" fmla="*/ 477 h 749"/>
                  <a:gd name="T22" fmla="*/ 499 w 613"/>
                  <a:gd name="T23" fmla="*/ 431 h 749"/>
                  <a:gd name="T24" fmla="*/ 522 w 613"/>
                  <a:gd name="T25" fmla="*/ 386 h 749"/>
                  <a:gd name="T26" fmla="*/ 499 w 613"/>
                  <a:gd name="T27" fmla="*/ 363 h 749"/>
                  <a:gd name="T28" fmla="*/ 545 w 613"/>
                  <a:gd name="T29" fmla="*/ 340 h 749"/>
                  <a:gd name="T30" fmla="*/ 545 w 613"/>
                  <a:gd name="T31" fmla="*/ 295 h 749"/>
                  <a:gd name="T32" fmla="*/ 499 w 613"/>
                  <a:gd name="T33" fmla="*/ 295 h 749"/>
                  <a:gd name="T34" fmla="*/ 454 w 613"/>
                  <a:gd name="T35" fmla="*/ 250 h 749"/>
                  <a:gd name="T36" fmla="*/ 454 w 613"/>
                  <a:gd name="T37" fmla="*/ 227 h 749"/>
                  <a:gd name="T38" fmla="*/ 522 w 613"/>
                  <a:gd name="T39" fmla="*/ 159 h 749"/>
                  <a:gd name="T40" fmla="*/ 613 w 613"/>
                  <a:gd name="T41" fmla="*/ 159 h 749"/>
                  <a:gd name="T42" fmla="*/ 613 w 613"/>
                  <a:gd name="T43" fmla="*/ 114 h 749"/>
                  <a:gd name="T44" fmla="*/ 567 w 613"/>
                  <a:gd name="T45" fmla="*/ 91 h 749"/>
                  <a:gd name="T46" fmla="*/ 590 w 613"/>
                  <a:gd name="T47" fmla="*/ 23 h 749"/>
                  <a:gd name="T48" fmla="*/ 545 w 613"/>
                  <a:gd name="T49" fmla="*/ 0 h 749"/>
                  <a:gd name="T50" fmla="*/ 477 w 613"/>
                  <a:gd name="T51" fmla="*/ 46 h 749"/>
                  <a:gd name="T52" fmla="*/ 386 w 613"/>
                  <a:gd name="T53" fmla="*/ 68 h 749"/>
                  <a:gd name="T54" fmla="*/ 386 w 613"/>
                  <a:gd name="T55" fmla="*/ 23 h 749"/>
                  <a:gd name="T56" fmla="*/ 341 w 613"/>
                  <a:gd name="T57" fmla="*/ 23 h 749"/>
                  <a:gd name="T58" fmla="*/ 272 w 613"/>
                  <a:gd name="T59" fmla="*/ 68 h 749"/>
                  <a:gd name="T60" fmla="*/ 250 w 613"/>
                  <a:gd name="T61" fmla="*/ 136 h 749"/>
                  <a:gd name="T62" fmla="*/ 159 w 613"/>
                  <a:gd name="T63" fmla="*/ 204 h 749"/>
                  <a:gd name="T64" fmla="*/ 182 w 613"/>
                  <a:gd name="T65" fmla="*/ 250 h 749"/>
                  <a:gd name="T66" fmla="*/ 136 w 613"/>
                  <a:gd name="T67" fmla="*/ 295 h 749"/>
                  <a:gd name="T68" fmla="*/ 136 w 613"/>
                  <a:gd name="T69" fmla="*/ 363 h 749"/>
                  <a:gd name="T70" fmla="*/ 91 w 613"/>
                  <a:gd name="T71" fmla="*/ 408 h 749"/>
                  <a:gd name="T72" fmla="*/ 23 w 613"/>
                  <a:gd name="T73" fmla="*/ 408 h 749"/>
                  <a:gd name="T74" fmla="*/ 0 w 613"/>
                  <a:gd name="T75" fmla="*/ 454 h 749"/>
                  <a:gd name="T76" fmla="*/ 46 w 613"/>
                  <a:gd name="T77" fmla="*/ 477 h 749"/>
                  <a:gd name="T78" fmla="*/ 46 w 613"/>
                  <a:gd name="T79" fmla="*/ 545 h 749"/>
                  <a:gd name="T80" fmla="*/ 91 w 613"/>
                  <a:gd name="T81" fmla="*/ 613 h 749"/>
                  <a:gd name="T82" fmla="*/ 46 w 613"/>
                  <a:gd name="T83" fmla="*/ 658 h 749"/>
                  <a:gd name="T84" fmla="*/ 23 w 613"/>
                  <a:gd name="T85" fmla="*/ 726 h 749"/>
                  <a:gd name="T86" fmla="*/ 91 w 613"/>
                  <a:gd name="T87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3" h="749">
                    <a:moveTo>
                      <a:pt x="91" y="749"/>
                    </a:moveTo>
                    <a:lnTo>
                      <a:pt x="250" y="703"/>
                    </a:lnTo>
                    <a:lnTo>
                      <a:pt x="250" y="635"/>
                    </a:lnTo>
                    <a:lnTo>
                      <a:pt x="295" y="613"/>
                    </a:lnTo>
                    <a:lnTo>
                      <a:pt x="295" y="545"/>
                    </a:lnTo>
                    <a:lnTo>
                      <a:pt x="341" y="499"/>
                    </a:lnTo>
                    <a:lnTo>
                      <a:pt x="363" y="522"/>
                    </a:lnTo>
                    <a:lnTo>
                      <a:pt x="386" y="477"/>
                    </a:lnTo>
                    <a:lnTo>
                      <a:pt x="522" y="545"/>
                    </a:lnTo>
                    <a:lnTo>
                      <a:pt x="522" y="499"/>
                    </a:lnTo>
                    <a:lnTo>
                      <a:pt x="522" y="477"/>
                    </a:lnTo>
                    <a:lnTo>
                      <a:pt x="499" y="431"/>
                    </a:lnTo>
                    <a:lnTo>
                      <a:pt x="522" y="386"/>
                    </a:lnTo>
                    <a:lnTo>
                      <a:pt x="499" y="363"/>
                    </a:lnTo>
                    <a:lnTo>
                      <a:pt x="545" y="340"/>
                    </a:lnTo>
                    <a:lnTo>
                      <a:pt x="545" y="295"/>
                    </a:lnTo>
                    <a:lnTo>
                      <a:pt x="499" y="295"/>
                    </a:lnTo>
                    <a:lnTo>
                      <a:pt x="454" y="250"/>
                    </a:lnTo>
                    <a:lnTo>
                      <a:pt x="454" y="227"/>
                    </a:lnTo>
                    <a:lnTo>
                      <a:pt x="522" y="159"/>
                    </a:lnTo>
                    <a:lnTo>
                      <a:pt x="613" y="159"/>
                    </a:lnTo>
                    <a:lnTo>
                      <a:pt x="613" y="114"/>
                    </a:lnTo>
                    <a:lnTo>
                      <a:pt x="567" y="91"/>
                    </a:lnTo>
                    <a:lnTo>
                      <a:pt x="590" y="23"/>
                    </a:lnTo>
                    <a:lnTo>
                      <a:pt x="545" y="0"/>
                    </a:lnTo>
                    <a:lnTo>
                      <a:pt x="477" y="46"/>
                    </a:lnTo>
                    <a:lnTo>
                      <a:pt x="386" y="68"/>
                    </a:lnTo>
                    <a:lnTo>
                      <a:pt x="386" y="23"/>
                    </a:lnTo>
                    <a:lnTo>
                      <a:pt x="341" y="23"/>
                    </a:lnTo>
                    <a:lnTo>
                      <a:pt x="272" y="68"/>
                    </a:lnTo>
                    <a:lnTo>
                      <a:pt x="250" y="136"/>
                    </a:lnTo>
                    <a:lnTo>
                      <a:pt x="159" y="204"/>
                    </a:lnTo>
                    <a:lnTo>
                      <a:pt x="182" y="250"/>
                    </a:lnTo>
                    <a:lnTo>
                      <a:pt x="136" y="295"/>
                    </a:lnTo>
                    <a:lnTo>
                      <a:pt x="136" y="363"/>
                    </a:lnTo>
                    <a:lnTo>
                      <a:pt x="91" y="408"/>
                    </a:lnTo>
                    <a:lnTo>
                      <a:pt x="23" y="408"/>
                    </a:lnTo>
                    <a:lnTo>
                      <a:pt x="0" y="454"/>
                    </a:lnTo>
                    <a:lnTo>
                      <a:pt x="46" y="477"/>
                    </a:lnTo>
                    <a:lnTo>
                      <a:pt x="46" y="545"/>
                    </a:lnTo>
                    <a:lnTo>
                      <a:pt x="91" y="613"/>
                    </a:lnTo>
                    <a:lnTo>
                      <a:pt x="46" y="658"/>
                    </a:lnTo>
                    <a:lnTo>
                      <a:pt x="23" y="726"/>
                    </a:lnTo>
                    <a:lnTo>
                      <a:pt x="91" y="7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3" name="Freeform 87">
                <a:extLst>
                  <a:ext uri="{FF2B5EF4-FFF2-40B4-BE49-F238E27FC236}">
                    <a16:creationId xmlns:a16="http://schemas.microsoft.com/office/drawing/2014/main" id="{F8E6C477-E5C7-465E-BF38-D4F8F1D1E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2889"/>
                <a:ext cx="412" cy="411"/>
              </a:xfrm>
              <a:custGeom>
                <a:avLst/>
                <a:gdLst>
                  <a:gd name="T0" fmla="*/ 431 w 590"/>
                  <a:gd name="T1" fmla="*/ 590 h 590"/>
                  <a:gd name="T2" fmla="*/ 454 w 590"/>
                  <a:gd name="T3" fmla="*/ 522 h 590"/>
                  <a:gd name="T4" fmla="*/ 499 w 590"/>
                  <a:gd name="T5" fmla="*/ 477 h 590"/>
                  <a:gd name="T6" fmla="*/ 454 w 590"/>
                  <a:gd name="T7" fmla="*/ 409 h 590"/>
                  <a:gd name="T8" fmla="*/ 454 w 590"/>
                  <a:gd name="T9" fmla="*/ 341 h 590"/>
                  <a:gd name="T10" fmla="*/ 408 w 590"/>
                  <a:gd name="T11" fmla="*/ 318 h 590"/>
                  <a:gd name="T12" fmla="*/ 431 w 590"/>
                  <a:gd name="T13" fmla="*/ 272 h 590"/>
                  <a:gd name="T14" fmla="*/ 499 w 590"/>
                  <a:gd name="T15" fmla="*/ 272 h 590"/>
                  <a:gd name="T16" fmla="*/ 544 w 590"/>
                  <a:gd name="T17" fmla="*/ 227 h 590"/>
                  <a:gd name="T18" fmla="*/ 544 w 590"/>
                  <a:gd name="T19" fmla="*/ 159 h 590"/>
                  <a:gd name="T20" fmla="*/ 590 w 590"/>
                  <a:gd name="T21" fmla="*/ 114 h 590"/>
                  <a:gd name="T22" fmla="*/ 567 w 590"/>
                  <a:gd name="T23" fmla="*/ 68 h 590"/>
                  <a:gd name="T24" fmla="*/ 499 w 590"/>
                  <a:gd name="T25" fmla="*/ 23 h 590"/>
                  <a:gd name="T26" fmla="*/ 431 w 590"/>
                  <a:gd name="T27" fmla="*/ 23 h 590"/>
                  <a:gd name="T28" fmla="*/ 363 w 590"/>
                  <a:gd name="T29" fmla="*/ 46 h 590"/>
                  <a:gd name="T30" fmla="*/ 295 w 590"/>
                  <a:gd name="T31" fmla="*/ 0 h 590"/>
                  <a:gd name="T32" fmla="*/ 272 w 590"/>
                  <a:gd name="T33" fmla="*/ 46 h 590"/>
                  <a:gd name="T34" fmla="*/ 295 w 590"/>
                  <a:gd name="T35" fmla="*/ 68 h 590"/>
                  <a:gd name="T36" fmla="*/ 227 w 590"/>
                  <a:gd name="T37" fmla="*/ 136 h 590"/>
                  <a:gd name="T38" fmla="*/ 204 w 590"/>
                  <a:gd name="T39" fmla="*/ 182 h 590"/>
                  <a:gd name="T40" fmla="*/ 250 w 590"/>
                  <a:gd name="T41" fmla="*/ 250 h 590"/>
                  <a:gd name="T42" fmla="*/ 204 w 590"/>
                  <a:gd name="T43" fmla="*/ 272 h 590"/>
                  <a:gd name="T44" fmla="*/ 136 w 590"/>
                  <a:gd name="T45" fmla="*/ 250 h 590"/>
                  <a:gd name="T46" fmla="*/ 91 w 590"/>
                  <a:gd name="T47" fmla="*/ 250 h 590"/>
                  <a:gd name="T48" fmla="*/ 45 w 590"/>
                  <a:gd name="T49" fmla="*/ 227 h 590"/>
                  <a:gd name="T50" fmla="*/ 23 w 590"/>
                  <a:gd name="T51" fmla="*/ 272 h 590"/>
                  <a:gd name="T52" fmla="*/ 23 w 590"/>
                  <a:gd name="T53" fmla="*/ 341 h 590"/>
                  <a:gd name="T54" fmla="*/ 45 w 590"/>
                  <a:gd name="T55" fmla="*/ 409 h 590"/>
                  <a:gd name="T56" fmla="*/ 0 w 590"/>
                  <a:gd name="T57" fmla="*/ 454 h 590"/>
                  <a:gd name="T58" fmla="*/ 0 w 590"/>
                  <a:gd name="T59" fmla="*/ 499 h 590"/>
                  <a:gd name="T60" fmla="*/ 68 w 590"/>
                  <a:gd name="T61" fmla="*/ 477 h 590"/>
                  <a:gd name="T62" fmla="*/ 91 w 590"/>
                  <a:gd name="T63" fmla="*/ 545 h 590"/>
                  <a:gd name="T64" fmla="*/ 136 w 590"/>
                  <a:gd name="T65" fmla="*/ 477 h 590"/>
                  <a:gd name="T66" fmla="*/ 250 w 590"/>
                  <a:gd name="T67" fmla="*/ 454 h 590"/>
                  <a:gd name="T68" fmla="*/ 272 w 590"/>
                  <a:gd name="T69" fmla="*/ 522 h 590"/>
                  <a:gd name="T70" fmla="*/ 318 w 590"/>
                  <a:gd name="T71" fmla="*/ 545 h 590"/>
                  <a:gd name="T72" fmla="*/ 340 w 590"/>
                  <a:gd name="T73" fmla="*/ 522 h 590"/>
                  <a:gd name="T74" fmla="*/ 386 w 590"/>
                  <a:gd name="T75" fmla="*/ 590 h 590"/>
                  <a:gd name="T76" fmla="*/ 408 w 590"/>
                  <a:gd name="T77" fmla="*/ 567 h 590"/>
                  <a:gd name="T78" fmla="*/ 431 w 590"/>
                  <a:gd name="T79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90" h="590">
                    <a:moveTo>
                      <a:pt x="431" y="590"/>
                    </a:moveTo>
                    <a:lnTo>
                      <a:pt x="454" y="522"/>
                    </a:lnTo>
                    <a:lnTo>
                      <a:pt x="499" y="477"/>
                    </a:lnTo>
                    <a:lnTo>
                      <a:pt x="454" y="409"/>
                    </a:lnTo>
                    <a:lnTo>
                      <a:pt x="454" y="341"/>
                    </a:lnTo>
                    <a:lnTo>
                      <a:pt x="408" y="318"/>
                    </a:lnTo>
                    <a:lnTo>
                      <a:pt x="431" y="272"/>
                    </a:lnTo>
                    <a:lnTo>
                      <a:pt x="499" y="272"/>
                    </a:lnTo>
                    <a:lnTo>
                      <a:pt x="544" y="227"/>
                    </a:lnTo>
                    <a:lnTo>
                      <a:pt x="544" y="159"/>
                    </a:lnTo>
                    <a:lnTo>
                      <a:pt x="590" y="114"/>
                    </a:lnTo>
                    <a:lnTo>
                      <a:pt x="567" y="68"/>
                    </a:lnTo>
                    <a:lnTo>
                      <a:pt x="499" y="23"/>
                    </a:lnTo>
                    <a:lnTo>
                      <a:pt x="431" y="23"/>
                    </a:lnTo>
                    <a:lnTo>
                      <a:pt x="363" y="46"/>
                    </a:lnTo>
                    <a:lnTo>
                      <a:pt x="295" y="0"/>
                    </a:lnTo>
                    <a:lnTo>
                      <a:pt x="272" y="46"/>
                    </a:lnTo>
                    <a:lnTo>
                      <a:pt x="295" y="68"/>
                    </a:lnTo>
                    <a:lnTo>
                      <a:pt x="227" y="136"/>
                    </a:lnTo>
                    <a:lnTo>
                      <a:pt x="204" y="182"/>
                    </a:lnTo>
                    <a:lnTo>
                      <a:pt x="250" y="250"/>
                    </a:lnTo>
                    <a:lnTo>
                      <a:pt x="204" y="272"/>
                    </a:lnTo>
                    <a:lnTo>
                      <a:pt x="136" y="250"/>
                    </a:lnTo>
                    <a:lnTo>
                      <a:pt x="91" y="250"/>
                    </a:lnTo>
                    <a:lnTo>
                      <a:pt x="45" y="227"/>
                    </a:lnTo>
                    <a:lnTo>
                      <a:pt x="23" y="272"/>
                    </a:lnTo>
                    <a:lnTo>
                      <a:pt x="23" y="341"/>
                    </a:lnTo>
                    <a:lnTo>
                      <a:pt x="45" y="409"/>
                    </a:lnTo>
                    <a:lnTo>
                      <a:pt x="0" y="454"/>
                    </a:lnTo>
                    <a:lnTo>
                      <a:pt x="0" y="499"/>
                    </a:lnTo>
                    <a:lnTo>
                      <a:pt x="68" y="477"/>
                    </a:lnTo>
                    <a:lnTo>
                      <a:pt x="91" y="545"/>
                    </a:lnTo>
                    <a:lnTo>
                      <a:pt x="136" y="477"/>
                    </a:lnTo>
                    <a:lnTo>
                      <a:pt x="250" y="454"/>
                    </a:lnTo>
                    <a:lnTo>
                      <a:pt x="272" y="522"/>
                    </a:lnTo>
                    <a:lnTo>
                      <a:pt x="318" y="545"/>
                    </a:lnTo>
                    <a:lnTo>
                      <a:pt x="340" y="522"/>
                    </a:lnTo>
                    <a:lnTo>
                      <a:pt x="386" y="590"/>
                    </a:lnTo>
                    <a:lnTo>
                      <a:pt x="408" y="567"/>
                    </a:lnTo>
                    <a:lnTo>
                      <a:pt x="431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4" name="Freeform 88">
                <a:extLst>
                  <a:ext uri="{FF2B5EF4-FFF2-40B4-BE49-F238E27FC236}">
                    <a16:creationId xmlns:a16="http://schemas.microsoft.com/office/drawing/2014/main" id="{D4272238-1531-4ACE-9373-06AC92D23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3206"/>
                <a:ext cx="284" cy="253"/>
              </a:xfrm>
              <a:custGeom>
                <a:avLst/>
                <a:gdLst>
                  <a:gd name="T0" fmla="*/ 68 w 408"/>
                  <a:gd name="T1" fmla="*/ 363 h 363"/>
                  <a:gd name="T2" fmla="*/ 249 w 408"/>
                  <a:gd name="T3" fmla="*/ 363 h 363"/>
                  <a:gd name="T4" fmla="*/ 272 w 408"/>
                  <a:gd name="T5" fmla="*/ 295 h 363"/>
                  <a:gd name="T6" fmla="*/ 317 w 408"/>
                  <a:gd name="T7" fmla="*/ 295 h 363"/>
                  <a:gd name="T8" fmla="*/ 340 w 408"/>
                  <a:gd name="T9" fmla="*/ 249 h 363"/>
                  <a:gd name="T10" fmla="*/ 408 w 408"/>
                  <a:gd name="T11" fmla="*/ 204 h 363"/>
                  <a:gd name="T12" fmla="*/ 408 w 408"/>
                  <a:gd name="T13" fmla="*/ 159 h 363"/>
                  <a:gd name="T14" fmla="*/ 340 w 408"/>
                  <a:gd name="T15" fmla="*/ 136 h 363"/>
                  <a:gd name="T16" fmla="*/ 317 w 408"/>
                  <a:gd name="T17" fmla="*/ 113 h 363"/>
                  <a:gd name="T18" fmla="*/ 295 w 408"/>
                  <a:gd name="T19" fmla="*/ 136 h 363"/>
                  <a:gd name="T20" fmla="*/ 249 w 408"/>
                  <a:gd name="T21" fmla="*/ 68 h 363"/>
                  <a:gd name="T22" fmla="*/ 227 w 408"/>
                  <a:gd name="T23" fmla="*/ 91 h 363"/>
                  <a:gd name="T24" fmla="*/ 181 w 408"/>
                  <a:gd name="T25" fmla="*/ 68 h 363"/>
                  <a:gd name="T26" fmla="*/ 159 w 408"/>
                  <a:gd name="T27" fmla="*/ 0 h 363"/>
                  <a:gd name="T28" fmla="*/ 45 w 408"/>
                  <a:gd name="T29" fmla="*/ 23 h 363"/>
                  <a:gd name="T30" fmla="*/ 0 w 408"/>
                  <a:gd name="T31" fmla="*/ 91 h 363"/>
                  <a:gd name="T32" fmla="*/ 22 w 408"/>
                  <a:gd name="T33" fmla="*/ 91 h 363"/>
                  <a:gd name="T34" fmla="*/ 45 w 408"/>
                  <a:gd name="T35" fmla="*/ 136 h 363"/>
                  <a:gd name="T36" fmla="*/ 91 w 408"/>
                  <a:gd name="T37" fmla="*/ 136 h 363"/>
                  <a:gd name="T38" fmla="*/ 45 w 408"/>
                  <a:gd name="T39" fmla="*/ 181 h 363"/>
                  <a:gd name="T40" fmla="*/ 45 w 408"/>
                  <a:gd name="T41" fmla="*/ 249 h 363"/>
                  <a:gd name="T42" fmla="*/ 22 w 408"/>
                  <a:gd name="T43" fmla="*/ 272 h 363"/>
                  <a:gd name="T44" fmla="*/ 68 w 408"/>
                  <a:gd name="T45" fmla="*/ 317 h 363"/>
                  <a:gd name="T46" fmla="*/ 68 w 408"/>
                  <a:gd name="T47" fmla="*/ 295 h 363"/>
                  <a:gd name="T48" fmla="*/ 45 w 408"/>
                  <a:gd name="T49" fmla="*/ 272 h 363"/>
                  <a:gd name="T50" fmla="*/ 68 w 408"/>
                  <a:gd name="T51" fmla="*/ 227 h 363"/>
                  <a:gd name="T52" fmla="*/ 91 w 408"/>
                  <a:gd name="T53" fmla="*/ 227 h 363"/>
                  <a:gd name="T54" fmla="*/ 91 w 408"/>
                  <a:gd name="T55" fmla="*/ 272 h 363"/>
                  <a:gd name="T56" fmla="*/ 113 w 408"/>
                  <a:gd name="T57" fmla="*/ 272 h 363"/>
                  <a:gd name="T58" fmla="*/ 159 w 408"/>
                  <a:gd name="T59" fmla="*/ 295 h 363"/>
                  <a:gd name="T60" fmla="*/ 181 w 408"/>
                  <a:gd name="T61" fmla="*/ 272 h 363"/>
                  <a:gd name="T62" fmla="*/ 204 w 408"/>
                  <a:gd name="T63" fmla="*/ 295 h 363"/>
                  <a:gd name="T64" fmla="*/ 204 w 408"/>
                  <a:gd name="T65" fmla="*/ 340 h 363"/>
                  <a:gd name="T66" fmla="*/ 159 w 408"/>
                  <a:gd name="T67" fmla="*/ 340 h 363"/>
                  <a:gd name="T68" fmla="*/ 103 w 408"/>
                  <a:gd name="T69" fmla="*/ 337 h 363"/>
                  <a:gd name="T70" fmla="*/ 68 w 408"/>
                  <a:gd name="T7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63">
                    <a:moveTo>
                      <a:pt x="68" y="363"/>
                    </a:moveTo>
                    <a:lnTo>
                      <a:pt x="249" y="363"/>
                    </a:lnTo>
                    <a:lnTo>
                      <a:pt x="272" y="295"/>
                    </a:lnTo>
                    <a:lnTo>
                      <a:pt x="317" y="295"/>
                    </a:lnTo>
                    <a:lnTo>
                      <a:pt x="340" y="249"/>
                    </a:lnTo>
                    <a:lnTo>
                      <a:pt x="408" y="204"/>
                    </a:lnTo>
                    <a:lnTo>
                      <a:pt x="408" y="159"/>
                    </a:lnTo>
                    <a:lnTo>
                      <a:pt x="340" y="136"/>
                    </a:lnTo>
                    <a:lnTo>
                      <a:pt x="317" y="113"/>
                    </a:lnTo>
                    <a:lnTo>
                      <a:pt x="295" y="136"/>
                    </a:lnTo>
                    <a:lnTo>
                      <a:pt x="249" y="68"/>
                    </a:lnTo>
                    <a:lnTo>
                      <a:pt x="227" y="91"/>
                    </a:lnTo>
                    <a:lnTo>
                      <a:pt x="181" y="68"/>
                    </a:lnTo>
                    <a:lnTo>
                      <a:pt x="159" y="0"/>
                    </a:lnTo>
                    <a:lnTo>
                      <a:pt x="45" y="23"/>
                    </a:lnTo>
                    <a:lnTo>
                      <a:pt x="0" y="91"/>
                    </a:lnTo>
                    <a:lnTo>
                      <a:pt x="22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45" y="181"/>
                    </a:lnTo>
                    <a:lnTo>
                      <a:pt x="45" y="249"/>
                    </a:lnTo>
                    <a:lnTo>
                      <a:pt x="22" y="272"/>
                    </a:lnTo>
                    <a:lnTo>
                      <a:pt x="68" y="317"/>
                    </a:lnTo>
                    <a:lnTo>
                      <a:pt x="68" y="295"/>
                    </a:lnTo>
                    <a:lnTo>
                      <a:pt x="45" y="272"/>
                    </a:lnTo>
                    <a:lnTo>
                      <a:pt x="68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113" y="272"/>
                    </a:lnTo>
                    <a:lnTo>
                      <a:pt x="159" y="295"/>
                    </a:lnTo>
                    <a:lnTo>
                      <a:pt x="181" y="272"/>
                    </a:lnTo>
                    <a:lnTo>
                      <a:pt x="204" y="295"/>
                    </a:lnTo>
                    <a:lnTo>
                      <a:pt x="204" y="340"/>
                    </a:lnTo>
                    <a:lnTo>
                      <a:pt x="159" y="340"/>
                    </a:lnTo>
                    <a:lnTo>
                      <a:pt x="103" y="337"/>
                    </a:lnTo>
                    <a:lnTo>
                      <a:pt x="68" y="36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5" name="Freeform 89">
                <a:extLst>
                  <a:ext uri="{FF2B5EF4-FFF2-40B4-BE49-F238E27FC236}">
                    <a16:creationId xmlns:a16="http://schemas.microsoft.com/office/drawing/2014/main" id="{C2D7C053-D9A2-41B7-82C2-37908A066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5" y="3222"/>
                <a:ext cx="331" cy="442"/>
              </a:xfrm>
              <a:custGeom>
                <a:avLst/>
                <a:gdLst>
                  <a:gd name="T0" fmla="*/ 340 w 476"/>
                  <a:gd name="T1" fmla="*/ 22 h 635"/>
                  <a:gd name="T2" fmla="*/ 408 w 476"/>
                  <a:gd name="T3" fmla="*/ 0 h 635"/>
                  <a:gd name="T4" fmla="*/ 431 w 476"/>
                  <a:gd name="T5" fmla="*/ 68 h 635"/>
                  <a:gd name="T6" fmla="*/ 453 w 476"/>
                  <a:gd name="T7" fmla="*/ 68 h 635"/>
                  <a:gd name="T8" fmla="*/ 476 w 476"/>
                  <a:gd name="T9" fmla="*/ 113 h 635"/>
                  <a:gd name="T10" fmla="*/ 408 w 476"/>
                  <a:gd name="T11" fmla="*/ 136 h 635"/>
                  <a:gd name="T12" fmla="*/ 385 w 476"/>
                  <a:gd name="T13" fmla="*/ 181 h 635"/>
                  <a:gd name="T14" fmla="*/ 317 w 476"/>
                  <a:gd name="T15" fmla="*/ 226 h 635"/>
                  <a:gd name="T16" fmla="*/ 340 w 476"/>
                  <a:gd name="T17" fmla="*/ 272 h 635"/>
                  <a:gd name="T18" fmla="*/ 317 w 476"/>
                  <a:gd name="T19" fmla="*/ 294 h 635"/>
                  <a:gd name="T20" fmla="*/ 363 w 476"/>
                  <a:gd name="T21" fmla="*/ 317 h 635"/>
                  <a:gd name="T22" fmla="*/ 408 w 476"/>
                  <a:gd name="T23" fmla="*/ 362 h 635"/>
                  <a:gd name="T24" fmla="*/ 453 w 476"/>
                  <a:gd name="T25" fmla="*/ 408 h 635"/>
                  <a:gd name="T26" fmla="*/ 408 w 476"/>
                  <a:gd name="T27" fmla="*/ 430 h 635"/>
                  <a:gd name="T28" fmla="*/ 408 w 476"/>
                  <a:gd name="T29" fmla="*/ 453 h 635"/>
                  <a:gd name="T30" fmla="*/ 385 w 476"/>
                  <a:gd name="T31" fmla="*/ 430 h 635"/>
                  <a:gd name="T32" fmla="*/ 340 w 476"/>
                  <a:gd name="T33" fmla="*/ 430 h 635"/>
                  <a:gd name="T34" fmla="*/ 317 w 476"/>
                  <a:gd name="T35" fmla="*/ 430 h 635"/>
                  <a:gd name="T36" fmla="*/ 204 w 476"/>
                  <a:gd name="T37" fmla="*/ 430 h 635"/>
                  <a:gd name="T38" fmla="*/ 181 w 476"/>
                  <a:gd name="T39" fmla="*/ 476 h 635"/>
                  <a:gd name="T40" fmla="*/ 159 w 476"/>
                  <a:gd name="T41" fmla="*/ 476 h 635"/>
                  <a:gd name="T42" fmla="*/ 136 w 476"/>
                  <a:gd name="T43" fmla="*/ 499 h 635"/>
                  <a:gd name="T44" fmla="*/ 159 w 476"/>
                  <a:gd name="T45" fmla="*/ 521 h 635"/>
                  <a:gd name="T46" fmla="*/ 136 w 476"/>
                  <a:gd name="T47" fmla="*/ 544 h 635"/>
                  <a:gd name="T48" fmla="*/ 68 w 476"/>
                  <a:gd name="T49" fmla="*/ 567 h 635"/>
                  <a:gd name="T50" fmla="*/ 45 w 476"/>
                  <a:gd name="T51" fmla="*/ 635 h 635"/>
                  <a:gd name="T52" fmla="*/ 0 w 476"/>
                  <a:gd name="T53" fmla="*/ 567 h 635"/>
                  <a:gd name="T54" fmla="*/ 23 w 476"/>
                  <a:gd name="T55" fmla="*/ 521 h 635"/>
                  <a:gd name="T56" fmla="*/ 68 w 476"/>
                  <a:gd name="T57" fmla="*/ 521 h 635"/>
                  <a:gd name="T58" fmla="*/ 113 w 476"/>
                  <a:gd name="T59" fmla="*/ 499 h 635"/>
                  <a:gd name="T60" fmla="*/ 159 w 476"/>
                  <a:gd name="T61" fmla="*/ 317 h 635"/>
                  <a:gd name="T62" fmla="*/ 204 w 476"/>
                  <a:gd name="T63" fmla="*/ 294 h 635"/>
                  <a:gd name="T64" fmla="*/ 159 w 476"/>
                  <a:gd name="T65" fmla="*/ 272 h 635"/>
                  <a:gd name="T66" fmla="*/ 181 w 476"/>
                  <a:gd name="T67" fmla="*/ 226 h 635"/>
                  <a:gd name="T68" fmla="*/ 159 w 476"/>
                  <a:gd name="T69" fmla="*/ 181 h 635"/>
                  <a:gd name="T70" fmla="*/ 181 w 476"/>
                  <a:gd name="T71" fmla="*/ 136 h 635"/>
                  <a:gd name="T72" fmla="*/ 204 w 476"/>
                  <a:gd name="T73" fmla="*/ 113 h 635"/>
                  <a:gd name="T74" fmla="*/ 272 w 476"/>
                  <a:gd name="T75" fmla="*/ 158 h 635"/>
                  <a:gd name="T76" fmla="*/ 340 w 476"/>
                  <a:gd name="T77" fmla="*/ 113 h 635"/>
                  <a:gd name="T78" fmla="*/ 340 w 476"/>
                  <a:gd name="T79" fmla="*/ 68 h 635"/>
                  <a:gd name="T80" fmla="*/ 363 w 476"/>
                  <a:gd name="T81" fmla="*/ 45 h 635"/>
                  <a:gd name="T82" fmla="*/ 340 w 476"/>
                  <a:gd name="T83" fmla="*/ 22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6" h="635">
                    <a:moveTo>
                      <a:pt x="340" y="22"/>
                    </a:moveTo>
                    <a:lnTo>
                      <a:pt x="408" y="0"/>
                    </a:lnTo>
                    <a:lnTo>
                      <a:pt x="431" y="68"/>
                    </a:lnTo>
                    <a:lnTo>
                      <a:pt x="453" y="68"/>
                    </a:lnTo>
                    <a:lnTo>
                      <a:pt x="476" y="113"/>
                    </a:lnTo>
                    <a:lnTo>
                      <a:pt x="408" y="136"/>
                    </a:lnTo>
                    <a:lnTo>
                      <a:pt x="385" y="181"/>
                    </a:lnTo>
                    <a:lnTo>
                      <a:pt x="317" y="226"/>
                    </a:lnTo>
                    <a:lnTo>
                      <a:pt x="340" y="272"/>
                    </a:lnTo>
                    <a:lnTo>
                      <a:pt x="317" y="294"/>
                    </a:lnTo>
                    <a:lnTo>
                      <a:pt x="363" y="317"/>
                    </a:lnTo>
                    <a:lnTo>
                      <a:pt x="408" y="362"/>
                    </a:lnTo>
                    <a:lnTo>
                      <a:pt x="453" y="408"/>
                    </a:lnTo>
                    <a:lnTo>
                      <a:pt x="408" y="430"/>
                    </a:lnTo>
                    <a:lnTo>
                      <a:pt x="408" y="453"/>
                    </a:lnTo>
                    <a:lnTo>
                      <a:pt x="385" y="430"/>
                    </a:lnTo>
                    <a:lnTo>
                      <a:pt x="340" y="430"/>
                    </a:lnTo>
                    <a:lnTo>
                      <a:pt x="317" y="430"/>
                    </a:lnTo>
                    <a:lnTo>
                      <a:pt x="204" y="430"/>
                    </a:lnTo>
                    <a:lnTo>
                      <a:pt x="181" y="476"/>
                    </a:lnTo>
                    <a:lnTo>
                      <a:pt x="159" y="476"/>
                    </a:lnTo>
                    <a:lnTo>
                      <a:pt x="136" y="499"/>
                    </a:lnTo>
                    <a:lnTo>
                      <a:pt x="159" y="521"/>
                    </a:lnTo>
                    <a:lnTo>
                      <a:pt x="136" y="544"/>
                    </a:lnTo>
                    <a:lnTo>
                      <a:pt x="68" y="567"/>
                    </a:lnTo>
                    <a:lnTo>
                      <a:pt x="45" y="635"/>
                    </a:lnTo>
                    <a:lnTo>
                      <a:pt x="0" y="567"/>
                    </a:lnTo>
                    <a:lnTo>
                      <a:pt x="23" y="521"/>
                    </a:lnTo>
                    <a:lnTo>
                      <a:pt x="68" y="521"/>
                    </a:lnTo>
                    <a:lnTo>
                      <a:pt x="113" y="499"/>
                    </a:lnTo>
                    <a:lnTo>
                      <a:pt x="159" y="317"/>
                    </a:lnTo>
                    <a:lnTo>
                      <a:pt x="204" y="294"/>
                    </a:lnTo>
                    <a:lnTo>
                      <a:pt x="159" y="272"/>
                    </a:lnTo>
                    <a:lnTo>
                      <a:pt x="181" y="226"/>
                    </a:lnTo>
                    <a:lnTo>
                      <a:pt x="159" y="181"/>
                    </a:lnTo>
                    <a:lnTo>
                      <a:pt x="181" y="136"/>
                    </a:lnTo>
                    <a:lnTo>
                      <a:pt x="204" y="113"/>
                    </a:lnTo>
                    <a:lnTo>
                      <a:pt x="272" y="158"/>
                    </a:lnTo>
                    <a:lnTo>
                      <a:pt x="340" y="113"/>
                    </a:lnTo>
                    <a:lnTo>
                      <a:pt x="340" y="68"/>
                    </a:lnTo>
                    <a:lnTo>
                      <a:pt x="363" y="45"/>
                    </a:lnTo>
                    <a:lnTo>
                      <a:pt x="34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6" name="Freeform 90">
                <a:extLst>
                  <a:ext uri="{FF2B5EF4-FFF2-40B4-BE49-F238E27FC236}">
                    <a16:creationId xmlns:a16="http://schemas.microsoft.com/office/drawing/2014/main" id="{1C742799-7D7A-49FF-973A-382A19E17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3316"/>
                <a:ext cx="206" cy="301"/>
              </a:xfrm>
              <a:custGeom>
                <a:avLst/>
                <a:gdLst>
                  <a:gd name="T0" fmla="*/ 250 w 295"/>
                  <a:gd name="T1" fmla="*/ 45 h 431"/>
                  <a:gd name="T2" fmla="*/ 272 w 295"/>
                  <a:gd name="T3" fmla="*/ 90 h 431"/>
                  <a:gd name="T4" fmla="*/ 250 w 295"/>
                  <a:gd name="T5" fmla="*/ 136 h 431"/>
                  <a:gd name="T6" fmla="*/ 295 w 295"/>
                  <a:gd name="T7" fmla="*/ 158 h 431"/>
                  <a:gd name="T8" fmla="*/ 250 w 295"/>
                  <a:gd name="T9" fmla="*/ 181 h 431"/>
                  <a:gd name="T10" fmla="*/ 204 w 295"/>
                  <a:gd name="T11" fmla="*/ 363 h 431"/>
                  <a:gd name="T12" fmla="*/ 159 w 295"/>
                  <a:gd name="T13" fmla="*/ 385 h 431"/>
                  <a:gd name="T14" fmla="*/ 114 w 295"/>
                  <a:gd name="T15" fmla="*/ 385 h 431"/>
                  <a:gd name="T16" fmla="*/ 91 w 295"/>
                  <a:gd name="T17" fmla="*/ 431 h 431"/>
                  <a:gd name="T18" fmla="*/ 0 w 295"/>
                  <a:gd name="T19" fmla="*/ 363 h 431"/>
                  <a:gd name="T20" fmla="*/ 0 w 295"/>
                  <a:gd name="T21" fmla="*/ 294 h 431"/>
                  <a:gd name="T22" fmla="*/ 46 w 295"/>
                  <a:gd name="T23" fmla="*/ 249 h 431"/>
                  <a:gd name="T24" fmla="*/ 91 w 295"/>
                  <a:gd name="T25" fmla="*/ 249 h 431"/>
                  <a:gd name="T26" fmla="*/ 68 w 295"/>
                  <a:gd name="T27" fmla="*/ 158 h 431"/>
                  <a:gd name="T28" fmla="*/ 114 w 295"/>
                  <a:gd name="T29" fmla="*/ 90 h 431"/>
                  <a:gd name="T30" fmla="*/ 114 w 295"/>
                  <a:gd name="T31" fmla="*/ 45 h 431"/>
                  <a:gd name="T32" fmla="*/ 159 w 295"/>
                  <a:gd name="T33" fmla="*/ 0 h 431"/>
                  <a:gd name="T34" fmla="*/ 159 w 295"/>
                  <a:gd name="T35" fmla="*/ 45 h 431"/>
                  <a:gd name="T36" fmla="*/ 250 w 295"/>
                  <a:gd name="T37" fmla="*/ 4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5" h="431">
                    <a:moveTo>
                      <a:pt x="250" y="45"/>
                    </a:moveTo>
                    <a:lnTo>
                      <a:pt x="272" y="90"/>
                    </a:lnTo>
                    <a:lnTo>
                      <a:pt x="250" y="136"/>
                    </a:lnTo>
                    <a:lnTo>
                      <a:pt x="295" y="158"/>
                    </a:lnTo>
                    <a:lnTo>
                      <a:pt x="250" y="181"/>
                    </a:lnTo>
                    <a:lnTo>
                      <a:pt x="204" y="363"/>
                    </a:lnTo>
                    <a:lnTo>
                      <a:pt x="159" y="385"/>
                    </a:lnTo>
                    <a:lnTo>
                      <a:pt x="114" y="385"/>
                    </a:lnTo>
                    <a:lnTo>
                      <a:pt x="91" y="431"/>
                    </a:lnTo>
                    <a:lnTo>
                      <a:pt x="0" y="363"/>
                    </a:lnTo>
                    <a:lnTo>
                      <a:pt x="0" y="294"/>
                    </a:lnTo>
                    <a:lnTo>
                      <a:pt x="46" y="249"/>
                    </a:lnTo>
                    <a:lnTo>
                      <a:pt x="91" y="249"/>
                    </a:lnTo>
                    <a:lnTo>
                      <a:pt x="68" y="158"/>
                    </a:lnTo>
                    <a:lnTo>
                      <a:pt x="114" y="90"/>
                    </a:lnTo>
                    <a:lnTo>
                      <a:pt x="114" y="45"/>
                    </a:lnTo>
                    <a:lnTo>
                      <a:pt x="159" y="0"/>
                    </a:lnTo>
                    <a:lnTo>
                      <a:pt x="159" y="45"/>
                    </a:lnTo>
                    <a:lnTo>
                      <a:pt x="250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7" name="Freeform 91">
                <a:extLst>
                  <a:ext uri="{FF2B5EF4-FFF2-40B4-BE49-F238E27FC236}">
                    <a16:creationId xmlns:a16="http://schemas.microsoft.com/office/drawing/2014/main" id="{47620DE3-691E-4DD3-9F35-4531CE954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2889"/>
                <a:ext cx="380" cy="253"/>
              </a:xfrm>
              <a:custGeom>
                <a:avLst/>
                <a:gdLst>
                  <a:gd name="T0" fmla="*/ 318 w 545"/>
                  <a:gd name="T1" fmla="*/ 272 h 363"/>
                  <a:gd name="T2" fmla="*/ 340 w 545"/>
                  <a:gd name="T3" fmla="*/ 227 h 363"/>
                  <a:gd name="T4" fmla="*/ 386 w 545"/>
                  <a:gd name="T5" fmla="*/ 250 h 363"/>
                  <a:gd name="T6" fmla="*/ 431 w 545"/>
                  <a:gd name="T7" fmla="*/ 250 h 363"/>
                  <a:gd name="T8" fmla="*/ 499 w 545"/>
                  <a:gd name="T9" fmla="*/ 272 h 363"/>
                  <a:gd name="T10" fmla="*/ 545 w 545"/>
                  <a:gd name="T11" fmla="*/ 250 h 363"/>
                  <a:gd name="T12" fmla="*/ 499 w 545"/>
                  <a:gd name="T13" fmla="*/ 182 h 363"/>
                  <a:gd name="T14" fmla="*/ 522 w 545"/>
                  <a:gd name="T15" fmla="*/ 136 h 363"/>
                  <a:gd name="T16" fmla="*/ 477 w 545"/>
                  <a:gd name="T17" fmla="*/ 136 h 363"/>
                  <a:gd name="T18" fmla="*/ 477 w 545"/>
                  <a:gd name="T19" fmla="*/ 91 h 363"/>
                  <a:gd name="T20" fmla="*/ 408 w 545"/>
                  <a:gd name="T21" fmla="*/ 68 h 363"/>
                  <a:gd name="T22" fmla="*/ 363 w 545"/>
                  <a:gd name="T23" fmla="*/ 0 h 363"/>
                  <a:gd name="T24" fmla="*/ 340 w 545"/>
                  <a:gd name="T25" fmla="*/ 0 h 363"/>
                  <a:gd name="T26" fmla="*/ 318 w 545"/>
                  <a:gd name="T27" fmla="*/ 46 h 363"/>
                  <a:gd name="T28" fmla="*/ 272 w 545"/>
                  <a:gd name="T29" fmla="*/ 68 h 363"/>
                  <a:gd name="T30" fmla="*/ 227 w 545"/>
                  <a:gd name="T31" fmla="*/ 114 h 363"/>
                  <a:gd name="T32" fmla="*/ 250 w 545"/>
                  <a:gd name="T33" fmla="*/ 136 h 363"/>
                  <a:gd name="T34" fmla="*/ 272 w 545"/>
                  <a:gd name="T35" fmla="*/ 204 h 363"/>
                  <a:gd name="T36" fmla="*/ 250 w 545"/>
                  <a:gd name="T37" fmla="*/ 250 h 363"/>
                  <a:gd name="T38" fmla="*/ 227 w 545"/>
                  <a:gd name="T39" fmla="*/ 272 h 363"/>
                  <a:gd name="T40" fmla="*/ 227 w 545"/>
                  <a:gd name="T41" fmla="*/ 227 h 363"/>
                  <a:gd name="T42" fmla="*/ 204 w 545"/>
                  <a:gd name="T43" fmla="*/ 272 h 363"/>
                  <a:gd name="T44" fmla="*/ 159 w 545"/>
                  <a:gd name="T45" fmla="*/ 272 h 363"/>
                  <a:gd name="T46" fmla="*/ 136 w 545"/>
                  <a:gd name="T47" fmla="*/ 295 h 363"/>
                  <a:gd name="T48" fmla="*/ 114 w 545"/>
                  <a:gd name="T49" fmla="*/ 295 h 363"/>
                  <a:gd name="T50" fmla="*/ 91 w 545"/>
                  <a:gd name="T51" fmla="*/ 318 h 363"/>
                  <a:gd name="T52" fmla="*/ 46 w 545"/>
                  <a:gd name="T53" fmla="*/ 295 h 363"/>
                  <a:gd name="T54" fmla="*/ 0 w 545"/>
                  <a:gd name="T55" fmla="*/ 250 h 363"/>
                  <a:gd name="T56" fmla="*/ 0 w 545"/>
                  <a:gd name="T57" fmla="*/ 341 h 363"/>
                  <a:gd name="T58" fmla="*/ 91 w 545"/>
                  <a:gd name="T59" fmla="*/ 363 h 363"/>
                  <a:gd name="T60" fmla="*/ 136 w 545"/>
                  <a:gd name="T61" fmla="*/ 363 h 363"/>
                  <a:gd name="T62" fmla="*/ 182 w 545"/>
                  <a:gd name="T63" fmla="*/ 318 h 363"/>
                  <a:gd name="T64" fmla="*/ 250 w 545"/>
                  <a:gd name="T65" fmla="*/ 318 h 363"/>
                  <a:gd name="T66" fmla="*/ 295 w 545"/>
                  <a:gd name="T67" fmla="*/ 272 h 363"/>
                  <a:gd name="T68" fmla="*/ 318 w 545"/>
                  <a:gd name="T69" fmla="*/ 27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363">
                    <a:moveTo>
                      <a:pt x="318" y="272"/>
                    </a:moveTo>
                    <a:lnTo>
                      <a:pt x="340" y="227"/>
                    </a:lnTo>
                    <a:lnTo>
                      <a:pt x="386" y="250"/>
                    </a:lnTo>
                    <a:lnTo>
                      <a:pt x="431" y="250"/>
                    </a:lnTo>
                    <a:lnTo>
                      <a:pt x="499" y="272"/>
                    </a:lnTo>
                    <a:lnTo>
                      <a:pt x="545" y="250"/>
                    </a:lnTo>
                    <a:lnTo>
                      <a:pt x="499" y="182"/>
                    </a:lnTo>
                    <a:lnTo>
                      <a:pt x="522" y="136"/>
                    </a:lnTo>
                    <a:lnTo>
                      <a:pt x="477" y="136"/>
                    </a:lnTo>
                    <a:lnTo>
                      <a:pt x="477" y="91"/>
                    </a:lnTo>
                    <a:lnTo>
                      <a:pt x="408" y="68"/>
                    </a:lnTo>
                    <a:lnTo>
                      <a:pt x="363" y="0"/>
                    </a:lnTo>
                    <a:lnTo>
                      <a:pt x="340" y="0"/>
                    </a:lnTo>
                    <a:lnTo>
                      <a:pt x="318" y="46"/>
                    </a:lnTo>
                    <a:lnTo>
                      <a:pt x="272" y="68"/>
                    </a:lnTo>
                    <a:lnTo>
                      <a:pt x="227" y="114"/>
                    </a:lnTo>
                    <a:lnTo>
                      <a:pt x="250" y="136"/>
                    </a:lnTo>
                    <a:lnTo>
                      <a:pt x="272" y="204"/>
                    </a:lnTo>
                    <a:lnTo>
                      <a:pt x="250" y="250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04" y="272"/>
                    </a:lnTo>
                    <a:lnTo>
                      <a:pt x="159" y="272"/>
                    </a:lnTo>
                    <a:lnTo>
                      <a:pt x="136" y="295"/>
                    </a:lnTo>
                    <a:lnTo>
                      <a:pt x="114" y="295"/>
                    </a:lnTo>
                    <a:lnTo>
                      <a:pt x="91" y="318"/>
                    </a:lnTo>
                    <a:lnTo>
                      <a:pt x="46" y="295"/>
                    </a:lnTo>
                    <a:lnTo>
                      <a:pt x="0" y="250"/>
                    </a:lnTo>
                    <a:lnTo>
                      <a:pt x="0" y="341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82" y="318"/>
                    </a:lnTo>
                    <a:lnTo>
                      <a:pt x="250" y="318"/>
                    </a:lnTo>
                    <a:lnTo>
                      <a:pt x="295" y="272"/>
                    </a:lnTo>
                    <a:lnTo>
                      <a:pt x="318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8" name="Freeform 92">
                <a:extLst>
                  <a:ext uri="{FF2B5EF4-FFF2-40B4-BE49-F238E27FC236}">
                    <a16:creationId xmlns:a16="http://schemas.microsoft.com/office/drawing/2014/main" id="{F45D4756-FEF5-4C21-B3D6-8E191D858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3079"/>
                <a:ext cx="190" cy="253"/>
              </a:xfrm>
              <a:custGeom>
                <a:avLst/>
                <a:gdLst>
                  <a:gd name="T0" fmla="*/ 23 w 272"/>
                  <a:gd name="T1" fmla="*/ 91 h 363"/>
                  <a:gd name="T2" fmla="*/ 68 w 272"/>
                  <a:gd name="T3" fmla="*/ 91 h 363"/>
                  <a:gd name="T4" fmla="*/ 114 w 272"/>
                  <a:gd name="T5" fmla="*/ 46 h 363"/>
                  <a:gd name="T6" fmla="*/ 182 w 272"/>
                  <a:gd name="T7" fmla="*/ 46 h 363"/>
                  <a:gd name="T8" fmla="*/ 227 w 272"/>
                  <a:gd name="T9" fmla="*/ 0 h 363"/>
                  <a:gd name="T10" fmla="*/ 250 w 272"/>
                  <a:gd name="T11" fmla="*/ 0 h 363"/>
                  <a:gd name="T12" fmla="*/ 250 w 272"/>
                  <a:gd name="T13" fmla="*/ 69 h 363"/>
                  <a:gd name="T14" fmla="*/ 272 w 272"/>
                  <a:gd name="T15" fmla="*/ 137 h 363"/>
                  <a:gd name="T16" fmla="*/ 227 w 272"/>
                  <a:gd name="T17" fmla="*/ 182 h 363"/>
                  <a:gd name="T18" fmla="*/ 227 w 272"/>
                  <a:gd name="T19" fmla="*/ 227 h 363"/>
                  <a:gd name="T20" fmla="*/ 250 w 272"/>
                  <a:gd name="T21" fmla="*/ 250 h 363"/>
                  <a:gd name="T22" fmla="*/ 227 w 272"/>
                  <a:gd name="T23" fmla="*/ 273 h 363"/>
                  <a:gd name="T24" fmla="*/ 227 w 272"/>
                  <a:gd name="T25" fmla="*/ 318 h 363"/>
                  <a:gd name="T26" fmla="*/ 159 w 272"/>
                  <a:gd name="T27" fmla="*/ 363 h 363"/>
                  <a:gd name="T28" fmla="*/ 91 w 272"/>
                  <a:gd name="T29" fmla="*/ 318 h 363"/>
                  <a:gd name="T30" fmla="*/ 68 w 272"/>
                  <a:gd name="T31" fmla="*/ 341 h 363"/>
                  <a:gd name="T32" fmla="*/ 23 w 272"/>
                  <a:gd name="T33" fmla="*/ 318 h 363"/>
                  <a:gd name="T34" fmla="*/ 0 w 272"/>
                  <a:gd name="T35" fmla="*/ 227 h 363"/>
                  <a:gd name="T36" fmla="*/ 46 w 272"/>
                  <a:gd name="T37" fmla="*/ 182 h 363"/>
                  <a:gd name="T38" fmla="*/ 46 w 272"/>
                  <a:gd name="T39" fmla="*/ 137 h 363"/>
                  <a:gd name="T40" fmla="*/ 23 w 272"/>
                  <a:gd name="T41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363">
                    <a:moveTo>
                      <a:pt x="23" y="91"/>
                    </a:moveTo>
                    <a:lnTo>
                      <a:pt x="68" y="91"/>
                    </a:lnTo>
                    <a:lnTo>
                      <a:pt x="114" y="46"/>
                    </a:lnTo>
                    <a:lnTo>
                      <a:pt x="182" y="46"/>
                    </a:lnTo>
                    <a:lnTo>
                      <a:pt x="227" y="0"/>
                    </a:lnTo>
                    <a:lnTo>
                      <a:pt x="250" y="0"/>
                    </a:lnTo>
                    <a:lnTo>
                      <a:pt x="250" y="69"/>
                    </a:lnTo>
                    <a:lnTo>
                      <a:pt x="272" y="137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250" y="250"/>
                    </a:lnTo>
                    <a:lnTo>
                      <a:pt x="227" y="273"/>
                    </a:lnTo>
                    <a:lnTo>
                      <a:pt x="227" y="318"/>
                    </a:lnTo>
                    <a:lnTo>
                      <a:pt x="159" y="363"/>
                    </a:lnTo>
                    <a:lnTo>
                      <a:pt x="91" y="318"/>
                    </a:lnTo>
                    <a:lnTo>
                      <a:pt x="68" y="341"/>
                    </a:lnTo>
                    <a:lnTo>
                      <a:pt x="23" y="318"/>
                    </a:lnTo>
                    <a:lnTo>
                      <a:pt x="0" y="227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23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29" name="Freeform 93">
                <a:extLst>
                  <a:ext uri="{FF2B5EF4-FFF2-40B4-BE49-F238E27FC236}">
                    <a16:creationId xmlns:a16="http://schemas.microsoft.com/office/drawing/2014/main" id="{79396979-D0D2-4C7E-A4C0-732A89184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5" y="3427"/>
                <a:ext cx="221" cy="285"/>
              </a:xfrm>
              <a:custGeom>
                <a:avLst/>
                <a:gdLst>
                  <a:gd name="T0" fmla="*/ 249 w 317"/>
                  <a:gd name="T1" fmla="*/ 0 h 409"/>
                  <a:gd name="T2" fmla="*/ 272 w 317"/>
                  <a:gd name="T3" fmla="*/ 91 h 409"/>
                  <a:gd name="T4" fmla="*/ 227 w 317"/>
                  <a:gd name="T5" fmla="*/ 91 h 409"/>
                  <a:gd name="T6" fmla="*/ 181 w 317"/>
                  <a:gd name="T7" fmla="*/ 136 h 409"/>
                  <a:gd name="T8" fmla="*/ 181 w 317"/>
                  <a:gd name="T9" fmla="*/ 205 h 409"/>
                  <a:gd name="T10" fmla="*/ 272 w 317"/>
                  <a:gd name="T11" fmla="*/ 273 h 409"/>
                  <a:gd name="T12" fmla="*/ 317 w 317"/>
                  <a:gd name="T13" fmla="*/ 341 h 409"/>
                  <a:gd name="T14" fmla="*/ 272 w 317"/>
                  <a:gd name="T15" fmla="*/ 363 h 409"/>
                  <a:gd name="T16" fmla="*/ 249 w 317"/>
                  <a:gd name="T17" fmla="*/ 386 h 409"/>
                  <a:gd name="T18" fmla="*/ 204 w 317"/>
                  <a:gd name="T19" fmla="*/ 409 h 409"/>
                  <a:gd name="T20" fmla="*/ 136 w 317"/>
                  <a:gd name="T21" fmla="*/ 386 h 409"/>
                  <a:gd name="T22" fmla="*/ 90 w 317"/>
                  <a:gd name="T23" fmla="*/ 318 h 409"/>
                  <a:gd name="T24" fmla="*/ 90 w 317"/>
                  <a:gd name="T25" fmla="*/ 273 h 409"/>
                  <a:gd name="T26" fmla="*/ 45 w 317"/>
                  <a:gd name="T27" fmla="*/ 227 h 409"/>
                  <a:gd name="T28" fmla="*/ 45 w 317"/>
                  <a:gd name="T29" fmla="*/ 182 h 409"/>
                  <a:gd name="T30" fmla="*/ 0 w 317"/>
                  <a:gd name="T31" fmla="*/ 159 h 409"/>
                  <a:gd name="T32" fmla="*/ 22 w 317"/>
                  <a:gd name="T33" fmla="*/ 136 h 409"/>
                  <a:gd name="T34" fmla="*/ 45 w 317"/>
                  <a:gd name="T35" fmla="*/ 114 h 409"/>
                  <a:gd name="T36" fmla="*/ 45 w 317"/>
                  <a:gd name="T37" fmla="*/ 91 h 409"/>
                  <a:gd name="T38" fmla="*/ 90 w 317"/>
                  <a:gd name="T39" fmla="*/ 68 h 409"/>
                  <a:gd name="T40" fmla="*/ 68 w 317"/>
                  <a:gd name="T41" fmla="*/ 46 h 409"/>
                  <a:gd name="T42" fmla="*/ 45 w 317"/>
                  <a:gd name="T43" fmla="*/ 0 h 409"/>
                  <a:gd name="T44" fmla="*/ 113 w 317"/>
                  <a:gd name="T45" fmla="*/ 0 h 409"/>
                  <a:gd name="T46" fmla="*/ 249 w 317"/>
                  <a:gd name="T47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409">
                    <a:moveTo>
                      <a:pt x="249" y="0"/>
                    </a:moveTo>
                    <a:lnTo>
                      <a:pt x="272" y="91"/>
                    </a:lnTo>
                    <a:lnTo>
                      <a:pt x="227" y="91"/>
                    </a:lnTo>
                    <a:lnTo>
                      <a:pt x="181" y="136"/>
                    </a:lnTo>
                    <a:lnTo>
                      <a:pt x="181" y="205"/>
                    </a:lnTo>
                    <a:lnTo>
                      <a:pt x="272" y="273"/>
                    </a:lnTo>
                    <a:lnTo>
                      <a:pt x="317" y="341"/>
                    </a:lnTo>
                    <a:lnTo>
                      <a:pt x="272" y="363"/>
                    </a:lnTo>
                    <a:lnTo>
                      <a:pt x="249" y="386"/>
                    </a:lnTo>
                    <a:lnTo>
                      <a:pt x="204" y="409"/>
                    </a:lnTo>
                    <a:lnTo>
                      <a:pt x="136" y="386"/>
                    </a:lnTo>
                    <a:lnTo>
                      <a:pt x="90" y="318"/>
                    </a:lnTo>
                    <a:lnTo>
                      <a:pt x="90" y="273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0" y="159"/>
                    </a:lnTo>
                    <a:lnTo>
                      <a:pt x="22" y="136"/>
                    </a:lnTo>
                    <a:lnTo>
                      <a:pt x="45" y="114"/>
                    </a:lnTo>
                    <a:lnTo>
                      <a:pt x="45" y="91"/>
                    </a:lnTo>
                    <a:lnTo>
                      <a:pt x="90" y="68"/>
                    </a:lnTo>
                    <a:lnTo>
                      <a:pt x="68" y="46"/>
                    </a:lnTo>
                    <a:lnTo>
                      <a:pt x="45" y="0"/>
                    </a:lnTo>
                    <a:lnTo>
                      <a:pt x="113" y="0"/>
                    </a:lnTo>
                    <a:lnTo>
                      <a:pt x="24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0" name="Freeform 94">
                <a:extLst>
                  <a:ext uri="{FF2B5EF4-FFF2-40B4-BE49-F238E27FC236}">
                    <a16:creationId xmlns:a16="http://schemas.microsoft.com/office/drawing/2014/main" id="{F9FA2DDC-A481-48A9-B30B-4B0B79914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3237"/>
                <a:ext cx="206" cy="190"/>
              </a:xfrm>
              <a:custGeom>
                <a:avLst/>
                <a:gdLst>
                  <a:gd name="T0" fmla="*/ 0 w 295"/>
                  <a:gd name="T1" fmla="*/ 272 h 272"/>
                  <a:gd name="T2" fmla="*/ 204 w 295"/>
                  <a:gd name="T3" fmla="*/ 272 h 272"/>
                  <a:gd name="T4" fmla="*/ 250 w 295"/>
                  <a:gd name="T5" fmla="*/ 204 h 272"/>
                  <a:gd name="T6" fmla="*/ 250 w 295"/>
                  <a:gd name="T7" fmla="*/ 159 h 272"/>
                  <a:gd name="T8" fmla="*/ 295 w 295"/>
                  <a:gd name="T9" fmla="*/ 114 h 272"/>
                  <a:gd name="T10" fmla="*/ 272 w 295"/>
                  <a:gd name="T11" fmla="*/ 46 h 272"/>
                  <a:gd name="T12" fmla="*/ 227 w 295"/>
                  <a:gd name="T13" fmla="*/ 0 h 272"/>
                  <a:gd name="T14" fmla="*/ 182 w 295"/>
                  <a:gd name="T15" fmla="*/ 46 h 272"/>
                  <a:gd name="T16" fmla="*/ 159 w 295"/>
                  <a:gd name="T17" fmla="*/ 136 h 272"/>
                  <a:gd name="T18" fmla="*/ 159 w 295"/>
                  <a:gd name="T19" fmla="*/ 182 h 272"/>
                  <a:gd name="T20" fmla="*/ 114 w 295"/>
                  <a:gd name="T21" fmla="*/ 227 h 272"/>
                  <a:gd name="T22" fmla="*/ 0 w 295"/>
                  <a:gd name="T2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5" h="272">
                    <a:moveTo>
                      <a:pt x="0" y="272"/>
                    </a:moveTo>
                    <a:lnTo>
                      <a:pt x="204" y="272"/>
                    </a:lnTo>
                    <a:lnTo>
                      <a:pt x="250" y="204"/>
                    </a:lnTo>
                    <a:lnTo>
                      <a:pt x="250" y="159"/>
                    </a:lnTo>
                    <a:lnTo>
                      <a:pt x="295" y="114"/>
                    </a:lnTo>
                    <a:lnTo>
                      <a:pt x="272" y="46"/>
                    </a:lnTo>
                    <a:lnTo>
                      <a:pt x="227" y="0"/>
                    </a:lnTo>
                    <a:lnTo>
                      <a:pt x="182" y="46"/>
                    </a:lnTo>
                    <a:lnTo>
                      <a:pt x="159" y="136"/>
                    </a:lnTo>
                    <a:lnTo>
                      <a:pt x="159" y="182"/>
                    </a:lnTo>
                    <a:lnTo>
                      <a:pt x="114" y="227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1" name="Freeform 95">
                <a:extLst>
                  <a:ext uri="{FF2B5EF4-FFF2-40B4-BE49-F238E27FC236}">
                    <a16:creationId xmlns:a16="http://schemas.microsoft.com/office/drawing/2014/main" id="{756E18A8-0E61-4105-9902-FEFCAEFC8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2984"/>
                <a:ext cx="253" cy="364"/>
              </a:xfrm>
              <a:custGeom>
                <a:avLst/>
                <a:gdLst>
                  <a:gd name="T0" fmla="*/ 227 w 363"/>
                  <a:gd name="T1" fmla="*/ 114 h 522"/>
                  <a:gd name="T2" fmla="*/ 205 w 363"/>
                  <a:gd name="T3" fmla="*/ 114 h 522"/>
                  <a:gd name="T4" fmla="*/ 205 w 363"/>
                  <a:gd name="T5" fmla="*/ 136 h 522"/>
                  <a:gd name="T6" fmla="*/ 159 w 363"/>
                  <a:gd name="T7" fmla="*/ 136 h 522"/>
                  <a:gd name="T8" fmla="*/ 159 w 363"/>
                  <a:gd name="T9" fmla="*/ 114 h 522"/>
                  <a:gd name="T10" fmla="*/ 137 w 363"/>
                  <a:gd name="T11" fmla="*/ 91 h 522"/>
                  <a:gd name="T12" fmla="*/ 159 w 363"/>
                  <a:gd name="T13" fmla="*/ 68 h 522"/>
                  <a:gd name="T14" fmla="*/ 182 w 363"/>
                  <a:gd name="T15" fmla="*/ 46 h 522"/>
                  <a:gd name="T16" fmla="*/ 159 w 363"/>
                  <a:gd name="T17" fmla="*/ 0 h 522"/>
                  <a:gd name="T18" fmla="*/ 69 w 363"/>
                  <a:gd name="T19" fmla="*/ 23 h 522"/>
                  <a:gd name="T20" fmla="*/ 46 w 363"/>
                  <a:gd name="T21" fmla="*/ 23 h 522"/>
                  <a:gd name="T22" fmla="*/ 46 w 363"/>
                  <a:gd name="T23" fmla="*/ 91 h 522"/>
                  <a:gd name="T24" fmla="*/ 91 w 363"/>
                  <a:gd name="T25" fmla="*/ 91 h 522"/>
                  <a:gd name="T26" fmla="*/ 69 w 363"/>
                  <a:gd name="T27" fmla="*/ 136 h 522"/>
                  <a:gd name="T28" fmla="*/ 0 w 363"/>
                  <a:gd name="T29" fmla="*/ 136 h 522"/>
                  <a:gd name="T30" fmla="*/ 0 w 363"/>
                  <a:gd name="T31" fmla="*/ 182 h 522"/>
                  <a:gd name="T32" fmla="*/ 69 w 363"/>
                  <a:gd name="T33" fmla="*/ 205 h 522"/>
                  <a:gd name="T34" fmla="*/ 91 w 363"/>
                  <a:gd name="T35" fmla="*/ 250 h 522"/>
                  <a:gd name="T36" fmla="*/ 91 w 363"/>
                  <a:gd name="T37" fmla="*/ 318 h 522"/>
                  <a:gd name="T38" fmla="*/ 182 w 363"/>
                  <a:gd name="T39" fmla="*/ 363 h 522"/>
                  <a:gd name="T40" fmla="*/ 227 w 363"/>
                  <a:gd name="T41" fmla="*/ 409 h 522"/>
                  <a:gd name="T42" fmla="*/ 250 w 363"/>
                  <a:gd name="T43" fmla="*/ 477 h 522"/>
                  <a:gd name="T44" fmla="*/ 250 w 363"/>
                  <a:gd name="T45" fmla="*/ 522 h 522"/>
                  <a:gd name="T46" fmla="*/ 341 w 363"/>
                  <a:gd name="T47" fmla="*/ 522 h 522"/>
                  <a:gd name="T48" fmla="*/ 363 w 363"/>
                  <a:gd name="T49" fmla="*/ 477 h 522"/>
                  <a:gd name="T50" fmla="*/ 318 w 363"/>
                  <a:gd name="T51" fmla="*/ 454 h 522"/>
                  <a:gd name="T52" fmla="*/ 295 w 363"/>
                  <a:gd name="T53" fmla="*/ 363 h 522"/>
                  <a:gd name="T54" fmla="*/ 341 w 363"/>
                  <a:gd name="T55" fmla="*/ 318 h 522"/>
                  <a:gd name="T56" fmla="*/ 341 w 363"/>
                  <a:gd name="T57" fmla="*/ 273 h 522"/>
                  <a:gd name="T58" fmla="*/ 318 w 363"/>
                  <a:gd name="T59" fmla="*/ 227 h 522"/>
                  <a:gd name="T60" fmla="*/ 227 w 363"/>
                  <a:gd name="T61" fmla="*/ 205 h 522"/>
                  <a:gd name="T62" fmla="*/ 227 w 363"/>
                  <a:gd name="T63" fmla="*/ 1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3" h="522">
                    <a:moveTo>
                      <a:pt x="227" y="114"/>
                    </a:moveTo>
                    <a:lnTo>
                      <a:pt x="205" y="114"/>
                    </a:lnTo>
                    <a:lnTo>
                      <a:pt x="205" y="136"/>
                    </a:lnTo>
                    <a:lnTo>
                      <a:pt x="159" y="136"/>
                    </a:lnTo>
                    <a:lnTo>
                      <a:pt x="159" y="114"/>
                    </a:lnTo>
                    <a:lnTo>
                      <a:pt x="137" y="91"/>
                    </a:lnTo>
                    <a:lnTo>
                      <a:pt x="159" y="68"/>
                    </a:lnTo>
                    <a:lnTo>
                      <a:pt x="182" y="46"/>
                    </a:lnTo>
                    <a:lnTo>
                      <a:pt x="159" y="0"/>
                    </a:lnTo>
                    <a:lnTo>
                      <a:pt x="69" y="23"/>
                    </a:lnTo>
                    <a:lnTo>
                      <a:pt x="46" y="23"/>
                    </a:lnTo>
                    <a:lnTo>
                      <a:pt x="46" y="91"/>
                    </a:lnTo>
                    <a:lnTo>
                      <a:pt x="91" y="91"/>
                    </a:lnTo>
                    <a:lnTo>
                      <a:pt x="69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69" y="205"/>
                    </a:lnTo>
                    <a:lnTo>
                      <a:pt x="91" y="250"/>
                    </a:lnTo>
                    <a:lnTo>
                      <a:pt x="91" y="318"/>
                    </a:lnTo>
                    <a:lnTo>
                      <a:pt x="182" y="363"/>
                    </a:lnTo>
                    <a:lnTo>
                      <a:pt x="227" y="409"/>
                    </a:lnTo>
                    <a:lnTo>
                      <a:pt x="250" y="477"/>
                    </a:lnTo>
                    <a:lnTo>
                      <a:pt x="250" y="522"/>
                    </a:lnTo>
                    <a:lnTo>
                      <a:pt x="341" y="522"/>
                    </a:lnTo>
                    <a:lnTo>
                      <a:pt x="363" y="477"/>
                    </a:lnTo>
                    <a:lnTo>
                      <a:pt x="318" y="454"/>
                    </a:lnTo>
                    <a:lnTo>
                      <a:pt x="295" y="363"/>
                    </a:lnTo>
                    <a:lnTo>
                      <a:pt x="341" y="318"/>
                    </a:lnTo>
                    <a:lnTo>
                      <a:pt x="341" y="273"/>
                    </a:lnTo>
                    <a:lnTo>
                      <a:pt x="318" y="227"/>
                    </a:lnTo>
                    <a:lnTo>
                      <a:pt x="227" y="205"/>
                    </a:lnTo>
                    <a:lnTo>
                      <a:pt x="227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2" name="Freeform 96">
                <a:extLst>
                  <a:ext uri="{FF2B5EF4-FFF2-40B4-BE49-F238E27FC236}">
                    <a16:creationId xmlns:a16="http://schemas.microsoft.com/office/drawing/2014/main" id="{EC6479D7-419C-41B4-8AFD-61A190B5C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969"/>
                <a:ext cx="317" cy="363"/>
              </a:xfrm>
              <a:custGeom>
                <a:avLst/>
                <a:gdLst>
                  <a:gd name="T0" fmla="*/ 386 w 454"/>
                  <a:gd name="T1" fmla="*/ 521 h 521"/>
                  <a:gd name="T2" fmla="*/ 409 w 454"/>
                  <a:gd name="T3" fmla="*/ 431 h 521"/>
                  <a:gd name="T4" fmla="*/ 454 w 454"/>
                  <a:gd name="T5" fmla="*/ 385 h 521"/>
                  <a:gd name="T6" fmla="*/ 363 w 454"/>
                  <a:gd name="T7" fmla="*/ 340 h 521"/>
                  <a:gd name="T8" fmla="*/ 363 w 454"/>
                  <a:gd name="T9" fmla="*/ 272 h 521"/>
                  <a:gd name="T10" fmla="*/ 341 w 454"/>
                  <a:gd name="T11" fmla="*/ 227 h 521"/>
                  <a:gd name="T12" fmla="*/ 272 w 454"/>
                  <a:gd name="T13" fmla="*/ 204 h 521"/>
                  <a:gd name="T14" fmla="*/ 272 w 454"/>
                  <a:gd name="T15" fmla="*/ 158 h 521"/>
                  <a:gd name="T16" fmla="*/ 341 w 454"/>
                  <a:gd name="T17" fmla="*/ 158 h 521"/>
                  <a:gd name="T18" fmla="*/ 363 w 454"/>
                  <a:gd name="T19" fmla="*/ 113 h 521"/>
                  <a:gd name="T20" fmla="*/ 318 w 454"/>
                  <a:gd name="T21" fmla="*/ 113 h 521"/>
                  <a:gd name="T22" fmla="*/ 318 w 454"/>
                  <a:gd name="T23" fmla="*/ 45 h 521"/>
                  <a:gd name="T24" fmla="*/ 272 w 454"/>
                  <a:gd name="T25" fmla="*/ 22 h 521"/>
                  <a:gd name="T26" fmla="*/ 227 w 454"/>
                  <a:gd name="T27" fmla="*/ 22 h 521"/>
                  <a:gd name="T28" fmla="*/ 182 w 454"/>
                  <a:gd name="T29" fmla="*/ 0 h 521"/>
                  <a:gd name="T30" fmla="*/ 136 w 454"/>
                  <a:gd name="T31" fmla="*/ 22 h 521"/>
                  <a:gd name="T32" fmla="*/ 136 w 454"/>
                  <a:gd name="T33" fmla="*/ 68 h 521"/>
                  <a:gd name="T34" fmla="*/ 136 w 454"/>
                  <a:gd name="T35" fmla="*/ 158 h 521"/>
                  <a:gd name="T36" fmla="*/ 91 w 454"/>
                  <a:gd name="T37" fmla="*/ 181 h 521"/>
                  <a:gd name="T38" fmla="*/ 0 w 454"/>
                  <a:gd name="T39" fmla="*/ 295 h 521"/>
                  <a:gd name="T40" fmla="*/ 0 w 454"/>
                  <a:gd name="T41" fmla="*/ 340 h 521"/>
                  <a:gd name="T42" fmla="*/ 23 w 454"/>
                  <a:gd name="T43" fmla="*/ 363 h 521"/>
                  <a:gd name="T44" fmla="*/ 23 w 454"/>
                  <a:gd name="T45" fmla="*/ 408 h 521"/>
                  <a:gd name="T46" fmla="*/ 46 w 454"/>
                  <a:gd name="T47" fmla="*/ 385 h 521"/>
                  <a:gd name="T48" fmla="*/ 91 w 454"/>
                  <a:gd name="T49" fmla="*/ 385 h 521"/>
                  <a:gd name="T50" fmla="*/ 114 w 454"/>
                  <a:gd name="T51" fmla="*/ 408 h 521"/>
                  <a:gd name="T52" fmla="*/ 114 w 454"/>
                  <a:gd name="T53" fmla="*/ 385 h 521"/>
                  <a:gd name="T54" fmla="*/ 182 w 454"/>
                  <a:gd name="T55" fmla="*/ 408 h 521"/>
                  <a:gd name="T56" fmla="*/ 182 w 454"/>
                  <a:gd name="T57" fmla="*/ 453 h 521"/>
                  <a:gd name="T58" fmla="*/ 250 w 454"/>
                  <a:gd name="T59" fmla="*/ 499 h 521"/>
                  <a:gd name="T60" fmla="*/ 295 w 454"/>
                  <a:gd name="T61" fmla="*/ 499 h 521"/>
                  <a:gd name="T62" fmla="*/ 318 w 454"/>
                  <a:gd name="T63" fmla="*/ 476 h 521"/>
                  <a:gd name="T64" fmla="*/ 341 w 454"/>
                  <a:gd name="T65" fmla="*/ 476 h 521"/>
                  <a:gd name="T66" fmla="*/ 363 w 454"/>
                  <a:gd name="T67" fmla="*/ 499 h 521"/>
                  <a:gd name="T68" fmla="*/ 386 w 454"/>
                  <a:gd name="T6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521">
                    <a:moveTo>
                      <a:pt x="386" y="521"/>
                    </a:moveTo>
                    <a:lnTo>
                      <a:pt x="409" y="431"/>
                    </a:lnTo>
                    <a:lnTo>
                      <a:pt x="454" y="385"/>
                    </a:lnTo>
                    <a:lnTo>
                      <a:pt x="363" y="340"/>
                    </a:lnTo>
                    <a:lnTo>
                      <a:pt x="363" y="272"/>
                    </a:lnTo>
                    <a:lnTo>
                      <a:pt x="341" y="227"/>
                    </a:lnTo>
                    <a:lnTo>
                      <a:pt x="272" y="204"/>
                    </a:lnTo>
                    <a:lnTo>
                      <a:pt x="272" y="158"/>
                    </a:lnTo>
                    <a:lnTo>
                      <a:pt x="341" y="158"/>
                    </a:lnTo>
                    <a:lnTo>
                      <a:pt x="363" y="113"/>
                    </a:lnTo>
                    <a:lnTo>
                      <a:pt x="318" y="113"/>
                    </a:lnTo>
                    <a:lnTo>
                      <a:pt x="318" y="45"/>
                    </a:lnTo>
                    <a:lnTo>
                      <a:pt x="272" y="22"/>
                    </a:lnTo>
                    <a:lnTo>
                      <a:pt x="227" y="22"/>
                    </a:lnTo>
                    <a:lnTo>
                      <a:pt x="182" y="0"/>
                    </a:lnTo>
                    <a:lnTo>
                      <a:pt x="136" y="22"/>
                    </a:lnTo>
                    <a:lnTo>
                      <a:pt x="136" y="68"/>
                    </a:lnTo>
                    <a:lnTo>
                      <a:pt x="136" y="158"/>
                    </a:lnTo>
                    <a:lnTo>
                      <a:pt x="91" y="181"/>
                    </a:lnTo>
                    <a:lnTo>
                      <a:pt x="0" y="295"/>
                    </a:lnTo>
                    <a:lnTo>
                      <a:pt x="0" y="340"/>
                    </a:lnTo>
                    <a:lnTo>
                      <a:pt x="23" y="363"/>
                    </a:lnTo>
                    <a:lnTo>
                      <a:pt x="23" y="408"/>
                    </a:lnTo>
                    <a:lnTo>
                      <a:pt x="46" y="385"/>
                    </a:lnTo>
                    <a:lnTo>
                      <a:pt x="91" y="385"/>
                    </a:lnTo>
                    <a:lnTo>
                      <a:pt x="114" y="408"/>
                    </a:lnTo>
                    <a:lnTo>
                      <a:pt x="114" y="385"/>
                    </a:lnTo>
                    <a:lnTo>
                      <a:pt x="182" y="408"/>
                    </a:lnTo>
                    <a:lnTo>
                      <a:pt x="182" y="453"/>
                    </a:lnTo>
                    <a:lnTo>
                      <a:pt x="250" y="499"/>
                    </a:lnTo>
                    <a:lnTo>
                      <a:pt x="295" y="499"/>
                    </a:lnTo>
                    <a:lnTo>
                      <a:pt x="318" y="476"/>
                    </a:lnTo>
                    <a:lnTo>
                      <a:pt x="341" y="476"/>
                    </a:lnTo>
                    <a:lnTo>
                      <a:pt x="363" y="499"/>
                    </a:lnTo>
                    <a:lnTo>
                      <a:pt x="386" y="5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3" name="Freeform 97">
                <a:extLst>
                  <a:ext uri="{FF2B5EF4-FFF2-40B4-BE49-F238E27FC236}">
                    <a16:creationId xmlns:a16="http://schemas.microsoft.com/office/drawing/2014/main" id="{9EB89617-5DF0-485C-8DCC-5308A872C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2953"/>
                <a:ext cx="363" cy="142"/>
              </a:xfrm>
              <a:custGeom>
                <a:avLst/>
                <a:gdLst>
                  <a:gd name="T0" fmla="*/ 521 w 521"/>
                  <a:gd name="T1" fmla="*/ 45 h 204"/>
                  <a:gd name="T2" fmla="*/ 521 w 521"/>
                  <a:gd name="T3" fmla="*/ 181 h 204"/>
                  <a:gd name="T4" fmla="*/ 476 w 521"/>
                  <a:gd name="T5" fmla="*/ 204 h 204"/>
                  <a:gd name="T6" fmla="*/ 385 w 521"/>
                  <a:gd name="T7" fmla="*/ 204 h 204"/>
                  <a:gd name="T8" fmla="*/ 385 w 521"/>
                  <a:gd name="T9" fmla="*/ 159 h 204"/>
                  <a:gd name="T10" fmla="*/ 363 w 521"/>
                  <a:gd name="T11" fmla="*/ 136 h 204"/>
                  <a:gd name="T12" fmla="*/ 317 w 521"/>
                  <a:gd name="T13" fmla="*/ 113 h 204"/>
                  <a:gd name="T14" fmla="*/ 272 w 521"/>
                  <a:gd name="T15" fmla="*/ 136 h 204"/>
                  <a:gd name="T16" fmla="*/ 249 w 521"/>
                  <a:gd name="T17" fmla="*/ 113 h 204"/>
                  <a:gd name="T18" fmla="*/ 204 w 521"/>
                  <a:gd name="T19" fmla="*/ 91 h 204"/>
                  <a:gd name="T20" fmla="*/ 159 w 521"/>
                  <a:gd name="T21" fmla="*/ 136 h 204"/>
                  <a:gd name="T22" fmla="*/ 90 w 521"/>
                  <a:gd name="T23" fmla="*/ 159 h 204"/>
                  <a:gd name="T24" fmla="*/ 45 w 521"/>
                  <a:gd name="T25" fmla="*/ 159 h 204"/>
                  <a:gd name="T26" fmla="*/ 0 w 521"/>
                  <a:gd name="T27" fmla="*/ 159 h 204"/>
                  <a:gd name="T28" fmla="*/ 22 w 521"/>
                  <a:gd name="T29" fmla="*/ 91 h 204"/>
                  <a:gd name="T30" fmla="*/ 90 w 521"/>
                  <a:gd name="T31" fmla="*/ 91 h 204"/>
                  <a:gd name="T32" fmla="*/ 113 w 521"/>
                  <a:gd name="T33" fmla="*/ 23 h 204"/>
                  <a:gd name="T34" fmla="*/ 136 w 521"/>
                  <a:gd name="T35" fmla="*/ 23 h 204"/>
                  <a:gd name="T36" fmla="*/ 181 w 521"/>
                  <a:gd name="T37" fmla="*/ 0 h 204"/>
                  <a:gd name="T38" fmla="*/ 204 w 521"/>
                  <a:gd name="T39" fmla="*/ 0 h 204"/>
                  <a:gd name="T40" fmla="*/ 272 w 521"/>
                  <a:gd name="T41" fmla="*/ 45 h 204"/>
                  <a:gd name="T42" fmla="*/ 385 w 521"/>
                  <a:gd name="T43" fmla="*/ 68 h 204"/>
                  <a:gd name="T44" fmla="*/ 476 w 521"/>
                  <a:gd name="T45" fmla="*/ 68 h 204"/>
                  <a:gd name="T46" fmla="*/ 521 w 521"/>
                  <a:gd name="T47" fmla="*/ 45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1" h="204">
                    <a:moveTo>
                      <a:pt x="521" y="45"/>
                    </a:moveTo>
                    <a:lnTo>
                      <a:pt x="521" y="181"/>
                    </a:lnTo>
                    <a:lnTo>
                      <a:pt x="476" y="204"/>
                    </a:lnTo>
                    <a:lnTo>
                      <a:pt x="385" y="204"/>
                    </a:lnTo>
                    <a:lnTo>
                      <a:pt x="385" y="159"/>
                    </a:lnTo>
                    <a:lnTo>
                      <a:pt x="363" y="136"/>
                    </a:lnTo>
                    <a:lnTo>
                      <a:pt x="317" y="113"/>
                    </a:lnTo>
                    <a:lnTo>
                      <a:pt x="272" y="136"/>
                    </a:lnTo>
                    <a:lnTo>
                      <a:pt x="249" y="113"/>
                    </a:lnTo>
                    <a:lnTo>
                      <a:pt x="204" y="91"/>
                    </a:lnTo>
                    <a:lnTo>
                      <a:pt x="159" y="136"/>
                    </a:lnTo>
                    <a:lnTo>
                      <a:pt x="90" y="159"/>
                    </a:lnTo>
                    <a:lnTo>
                      <a:pt x="45" y="159"/>
                    </a:lnTo>
                    <a:lnTo>
                      <a:pt x="0" y="159"/>
                    </a:lnTo>
                    <a:lnTo>
                      <a:pt x="22" y="91"/>
                    </a:lnTo>
                    <a:lnTo>
                      <a:pt x="90" y="91"/>
                    </a:lnTo>
                    <a:lnTo>
                      <a:pt x="113" y="23"/>
                    </a:lnTo>
                    <a:lnTo>
                      <a:pt x="136" y="23"/>
                    </a:lnTo>
                    <a:lnTo>
                      <a:pt x="181" y="0"/>
                    </a:lnTo>
                    <a:lnTo>
                      <a:pt x="204" y="0"/>
                    </a:lnTo>
                    <a:lnTo>
                      <a:pt x="272" y="45"/>
                    </a:lnTo>
                    <a:lnTo>
                      <a:pt x="385" y="68"/>
                    </a:lnTo>
                    <a:lnTo>
                      <a:pt x="476" y="68"/>
                    </a:lnTo>
                    <a:lnTo>
                      <a:pt x="521" y="4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4" name="Freeform 98">
                <a:extLst>
                  <a:ext uri="{FF2B5EF4-FFF2-40B4-BE49-F238E27FC236}">
                    <a16:creationId xmlns:a16="http://schemas.microsoft.com/office/drawing/2014/main" id="{7802A407-D187-4714-87F6-5DFA0D861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0" y="3016"/>
                <a:ext cx="332" cy="284"/>
              </a:xfrm>
              <a:custGeom>
                <a:avLst/>
                <a:gdLst>
                  <a:gd name="T0" fmla="*/ 0 w 476"/>
                  <a:gd name="T1" fmla="*/ 68 h 408"/>
                  <a:gd name="T2" fmla="*/ 90 w 476"/>
                  <a:gd name="T3" fmla="*/ 68 h 408"/>
                  <a:gd name="T4" fmla="*/ 159 w 476"/>
                  <a:gd name="T5" fmla="*/ 45 h 408"/>
                  <a:gd name="T6" fmla="*/ 204 w 476"/>
                  <a:gd name="T7" fmla="*/ 0 h 408"/>
                  <a:gd name="T8" fmla="*/ 249 w 476"/>
                  <a:gd name="T9" fmla="*/ 22 h 408"/>
                  <a:gd name="T10" fmla="*/ 272 w 476"/>
                  <a:gd name="T11" fmla="*/ 45 h 408"/>
                  <a:gd name="T12" fmla="*/ 317 w 476"/>
                  <a:gd name="T13" fmla="*/ 22 h 408"/>
                  <a:gd name="T14" fmla="*/ 363 w 476"/>
                  <a:gd name="T15" fmla="*/ 45 h 408"/>
                  <a:gd name="T16" fmla="*/ 385 w 476"/>
                  <a:gd name="T17" fmla="*/ 68 h 408"/>
                  <a:gd name="T18" fmla="*/ 385 w 476"/>
                  <a:gd name="T19" fmla="*/ 113 h 408"/>
                  <a:gd name="T20" fmla="*/ 476 w 476"/>
                  <a:gd name="T21" fmla="*/ 113 h 408"/>
                  <a:gd name="T22" fmla="*/ 385 w 476"/>
                  <a:gd name="T23" fmla="*/ 227 h 408"/>
                  <a:gd name="T24" fmla="*/ 385 w 476"/>
                  <a:gd name="T25" fmla="*/ 272 h 408"/>
                  <a:gd name="T26" fmla="*/ 408 w 476"/>
                  <a:gd name="T27" fmla="*/ 295 h 408"/>
                  <a:gd name="T28" fmla="*/ 408 w 476"/>
                  <a:gd name="T29" fmla="*/ 340 h 408"/>
                  <a:gd name="T30" fmla="*/ 385 w 476"/>
                  <a:gd name="T31" fmla="*/ 317 h 408"/>
                  <a:gd name="T32" fmla="*/ 363 w 476"/>
                  <a:gd name="T33" fmla="*/ 317 h 408"/>
                  <a:gd name="T34" fmla="*/ 340 w 476"/>
                  <a:gd name="T35" fmla="*/ 295 h 408"/>
                  <a:gd name="T36" fmla="*/ 317 w 476"/>
                  <a:gd name="T37" fmla="*/ 317 h 408"/>
                  <a:gd name="T38" fmla="*/ 363 w 476"/>
                  <a:gd name="T39" fmla="*/ 340 h 408"/>
                  <a:gd name="T40" fmla="*/ 295 w 476"/>
                  <a:gd name="T41" fmla="*/ 363 h 408"/>
                  <a:gd name="T42" fmla="*/ 249 w 476"/>
                  <a:gd name="T43" fmla="*/ 317 h 408"/>
                  <a:gd name="T44" fmla="*/ 227 w 476"/>
                  <a:gd name="T45" fmla="*/ 340 h 408"/>
                  <a:gd name="T46" fmla="*/ 227 w 476"/>
                  <a:gd name="T47" fmla="*/ 363 h 408"/>
                  <a:gd name="T48" fmla="*/ 204 w 476"/>
                  <a:gd name="T49" fmla="*/ 408 h 408"/>
                  <a:gd name="T50" fmla="*/ 181 w 476"/>
                  <a:gd name="T51" fmla="*/ 385 h 408"/>
                  <a:gd name="T52" fmla="*/ 159 w 476"/>
                  <a:gd name="T53" fmla="*/ 385 h 408"/>
                  <a:gd name="T54" fmla="*/ 159 w 476"/>
                  <a:gd name="T55" fmla="*/ 340 h 408"/>
                  <a:gd name="T56" fmla="*/ 113 w 476"/>
                  <a:gd name="T57" fmla="*/ 340 h 408"/>
                  <a:gd name="T58" fmla="*/ 90 w 476"/>
                  <a:gd name="T59" fmla="*/ 363 h 408"/>
                  <a:gd name="T60" fmla="*/ 45 w 476"/>
                  <a:gd name="T61" fmla="*/ 363 h 408"/>
                  <a:gd name="T62" fmla="*/ 45 w 476"/>
                  <a:gd name="T63" fmla="*/ 317 h 408"/>
                  <a:gd name="T64" fmla="*/ 68 w 476"/>
                  <a:gd name="T65" fmla="*/ 204 h 408"/>
                  <a:gd name="T66" fmla="*/ 45 w 476"/>
                  <a:gd name="T67" fmla="*/ 181 h 408"/>
                  <a:gd name="T68" fmla="*/ 68 w 476"/>
                  <a:gd name="T69" fmla="*/ 113 h 408"/>
                  <a:gd name="T70" fmla="*/ 0 w 476"/>
                  <a:gd name="T71" fmla="*/ 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76" h="408">
                    <a:moveTo>
                      <a:pt x="0" y="68"/>
                    </a:moveTo>
                    <a:lnTo>
                      <a:pt x="90" y="68"/>
                    </a:lnTo>
                    <a:lnTo>
                      <a:pt x="159" y="45"/>
                    </a:lnTo>
                    <a:lnTo>
                      <a:pt x="204" y="0"/>
                    </a:lnTo>
                    <a:lnTo>
                      <a:pt x="249" y="22"/>
                    </a:lnTo>
                    <a:lnTo>
                      <a:pt x="272" y="45"/>
                    </a:lnTo>
                    <a:lnTo>
                      <a:pt x="317" y="22"/>
                    </a:lnTo>
                    <a:lnTo>
                      <a:pt x="363" y="45"/>
                    </a:lnTo>
                    <a:lnTo>
                      <a:pt x="385" y="68"/>
                    </a:lnTo>
                    <a:lnTo>
                      <a:pt x="385" y="113"/>
                    </a:lnTo>
                    <a:lnTo>
                      <a:pt x="476" y="113"/>
                    </a:lnTo>
                    <a:lnTo>
                      <a:pt x="385" y="227"/>
                    </a:lnTo>
                    <a:lnTo>
                      <a:pt x="385" y="272"/>
                    </a:lnTo>
                    <a:lnTo>
                      <a:pt x="408" y="295"/>
                    </a:lnTo>
                    <a:lnTo>
                      <a:pt x="408" y="340"/>
                    </a:lnTo>
                    <a:lnTo>
                      <a:pt x="385" y="317"/>
                    </a:lnTo>
                    <a:lnTo>
                      <a:pt x="363" y="317"/>
                    </a:lnTo>
                    <a:lnTo>
                      <a:pt x="340" y="295"/>
                    </a:lnTo>
                    <a:lnTo>
                      <a:pt x="317" y="317"/>
                    </a:lnTo>
                    <a:lnTo>
                      <a:pt x="363" y="340"/>
                    </a:lnTo>
                    <a:lnTo>
                      <a:pt x="295" y="363"/>
                    </a:lnTo>
                    <a:lnTo>
                      <a:pt x="249" y="317"/>
                    </a:lnTo>
                    <a:lnTo>
                      <a:pt x="227" y="340"/>
                    </a:lnTo>
                    <a:lnTo>
                      <a:pt x="227" y="363"/>
                    </a:lnTo>
                    <a:lnTo>
                      <a:pt x="204" y="408"/>
                    </a:lnTo>
                    <a:lnTo>
                      <a:pt x="181" y="385"/>
                    </a:lnTo>
                    <a:lnTo>
                      <a:pt x="159" y="385"/>
                    </a:lnTo>
                    <a:lnTo>
                      <a:pt x="159" y="340"/>
                    </a:lnTo>
                    <a:lnTo>
                      <a:pt x="113" y="340"/>
                    </a:lnTo>
                    <a:lnTo>
                      <a:pt x="90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68" y="204"/>
                    </a:lnTo>
                    <a:lnTo>
                      <a:pt x="45" y="181"/>
                    </a:lnTo>
                    <a:lnTo>
                      <a:pt x="68" y="113"/>
                    </a:lnTo>
                    <a:lnTo>
                      <a:pt x="0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5" name="Freeform 99">
                <a:extLst>
                  <a:ext uri="{FF2B5EF4-FFF2-40B4-BE49-F238E27FC236}">
                    <a16:creationId xmlns:a16="http://schemas.microsoft.com/office/drawing/2014/main" id="{D1325B93-4CD5-42EB-9AD0-EC94DEC39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3031"/>
                <a:ext cx="363" cy="253"/>
              </a:xfrm>
              <a:custGeom>
                <a:avLst/>
                <a:gdLst>
                  <a:gd name="T0" fmla="*/ 23 w 522"/>
                  <a:gd name="T1" fmla="*/ 318 h 363"/>
                  <a:gd name="T2" fmla="*/ 0 w 522"/>
                  <a:gd name="T3" fmla="*/ 273 h 363"/>
                  <a:gd name="T4" fmla="*/ 0 w 522"/>
                  <a:gd name="T5" fmla="*/ 205 h 363"/>
                  <a:gd name="T6" fmla="*/ 46 w 522"/>
                  <a:gd name="T7" fmla="*/ 137 h 363"/>
                  <a:gd name="T8" fmla="*/ 68 w 522"/>
                  <a:gd name="T9" fmla="*/ 114 h 363"/>
                  <a:gd name="T10" fmla="*/ 136 w 522"/>
                  <a:gd name="T11" fmla="*/ 91 h 363"/>
                  <a:gd name="T12" fmla="*/ 204 w 522"/>
                  <a:gd name="T13" fmla="*/ 91 h 363"/>
                  <a:gd name="T14" fmla="*/ 272 w 522"/>
                  <a:gd name="T15" fmla="*/ 114 h 363"/>
                  <a:gd name="T16" fmla="*/ 272 w 522"/>
                  <a:gd name="T17" fmla="*/ 68 h 363"/>
                  <a:gd name="T18" fmla="*/ 318 w 522"/>
                  <a:gd name="T19" fmla="*/ 46 h 363"/>
                  <a:gd name="T20" fmla="*/ 363 w 522"/>
                  <a:gd name="T21" fmla="*/ 0 h 363"/>
                  <a:gd name="T22" fmla="*/ 431 w 522"/>
                  <a:gd name="T23" fmla="*/ 46 h 363"/>
                  <a:gd name="T24" fmla="*/ 454 w 522"/>
                  <a:gd name="T25" fmla="*/ 46 h 363"/>
                  <a:gd name="T26" fmla="*/ 522 w 522"/>
                  <a:gd name="T27" fmla="*/ 91 h 363"/>
                  <a:gd name="T28" fmla="*/ 499 w 522"/>
                  <a:gd name="T29" fmla="*/ 159 h 363"/>
                  <a:gd name="T30" fmla="*/ 522 w 522"/>
                  <a:gd name="T31" fmla="*/ 182 h 363"/>
                  <a:gd name="T32" fmla="*/ 499 w 522"/>
                  <a:gd name="T33" fmla="*/ 295 h 363"/>
                  <a:gd name="T34" fmla="*/ 499 w 522"/>
                  <a:gd name="T35" fmla="*/ 341 h 363"/>
                  <a:gd name="T36" fmla="*/ 454 w 522"/>
                  <a:gd name="T37" fmla="*/ 363 h 363"/>
                  <a:gd name="T38" fmla="*/ 431 w 522"/>
                  <a:gd name="T39" fmla="*/ 341 h 363"/>
                  <a:gd name="T40" fmla="*/ 431 w 522"/>
                  <a:gd name="T41" fmla="*/ 318 h 363"/>
                  <a:gd name="T42" fmla="*/ 408 w 522"/>
                  <a:gd name="T43" fmla="*/ 341 h 363"/>
                  <a:gd name="T44" fmla="*/ 386 w 522"/>
                  <a:gd name="T45" fmla="*/ 341 h 363"/>
                  <a:gd name="T46" fmla="*/ 363 w 522"/>
                  <a:gd name="T47" fmla="*/ 318 h 363"/>
                  <a:gd name="T48" fmla="*/ 363 w 522"/>
                  <a:gd name="T49" fmla="*/ 341 h 363"/>
                  <a:gd name="T50" fmla="*/ 340 w 522"/>
                  <a:gd name="T51" fmla="*/ 363 h 363"/>
                  <a:gd name="T52" fmla="*/ 318 w 522"/>
                  <a:gd name="T53" fmla="*/ 341 h 363"/>
                  <a:gd name="T54" fmla="*/ 295 w 522"/>
                  <a:gd name="T55" fmla="*/ 341 h 363"/>
                  <a:gd name="T56" fmla="*/ 272 w 522"/>
                  <a:gd name="T57" fmla="*/ 363 h 363"/>
                  <a:gd name="T58" fmla="*/ 250 w 522"/>
                  <a:gd name="T59" fmla="*/ 341 h 363"/>
                  <a:gd name="T60" fmla="*/ 204 w 522"/>
                  <a:gd name="T61" fmla="*/ 363 h 363"/>
                  <a:gd name="T62" fmla="*/ 182 w 522"/>
                  <a:gd name="T63" fmla="*/ 363 h 363"/>
                  <a:gd name="T64" fmla="*/ 159 w 522"/>
                  <a:gd name="T65" fmla="*/ 341 h 363"/>
                  <a:gd name="T66" fmla="*/ 159 w 522"/>
                  <a:gd name="T67" fmla="*/ 318 h 363"/>
                  <a:gd name="T68" fmla="*/ 159 w 522"/>
                  <a:gd name="T69" fmla="*/ 295 h 363"/>
                  <a:gd name="T70" fmla="*/ 114 w 522"/>
                  <a:gd name="T71" fmla="*/ 273 h 363"/>
                  <a:gd name="T72" fmla="*/ 46 w 522"/>
                  <a:gd name="T73" fmla="*/ 318 h 363"/>
                  <a:gd name="T74" fmla="*/ 23 w 522"/>
                  <a:gd name="T75" fmla="*/ 31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2" h="363">
                    <a:moveTo>
                      <a:pt x="23" y="318"/>
                    </a:moveTo>
                    <a:lnTo>
                      <a:pt x="0" y="273"/>
                    </a:lnTo>
                    <a:lnTo>
                      <a:pt x="0" y="205"/>
                    </a:lnTo>
                    <a:lnTo>
                      <a:pt x="46" y="137"/>
                    </a:lnTo>
                    <a:lnTo>
                      <a:pt x="68" y="114"/>
                    </a:lnTo>
                    <a:lnTo>
                      <a:pt x="136" y="91"/>
                    </a:lnTo>
                    <a:lnTo>
                      <a:pt x="204" y="91"/>
                    </a:lnTo>
                    <a:lnTo>
                      <a:pt x="272" y="114"/>
                    </a:lnTo>
                    <a:lnTo>
                      <a:pt x="272" y="68"/>
                    </a:lnTo>
                    <a:lnTo>
                      <a:pt x="318" y="46"/>
                    </a:lnTo>
                    <a:lnTo>
                      <a:pt x="363" y="0"/>
                    </a:lnTo>
                    <a:lnTo>
                      <a:pt x="431" y="46"/>
                    </a:lnTo>
                    <a:lnTo>
                      <a:pt x="454" y="46"/>
                    </a:lnTo>
                    <a:lnTo>
                      <a:pt x="522" y="91"/>
                    </a:lnTo>
                    <a:lnTo>
                      <a:pt x="499" y="159"/>
                    </a:lnTo>
                    <a:lnTo>
                      <a:pt x="522" y="182"/>
                    </a:lnTo>
                    <a:lnTo>
                      <a:pt x="499" y="295"/>
                    </a:lnTo>
                    <a:lnTo>
                      <a:pt x="499" y="341"/>
                    </a:lnTo>
                    <a:lnTo>
                      <a:pt x="454" y="363"/>
                    </a:lnTo>
                    <a:lnTo>
                      <a:pt x="431" y="341"/>
                    </a:lnTo>
                    <a:lnTo>
                      <a:pt x="431" y="318"/>
                    </a:lnTo>
                    <a:lnTo>
                      <a:pt x="408" y="341"/>
                    </a:lnTo>
                    <a:lnTo>
                      <a:pt x="386" y="341"/>
                    </a:lnTo>
                    <a:lnTo>
                      <a:pt x="363" y="318"/>
                    </a:lnTo>
                    <a:lnTo>
                      <a:pt x="363" y="341"/>
                    </a:lnTo>
                    <a:lnTo>
                      <a:pt x="340" y="363"/>
                    </a:lnTo>
                    <a:lnTo>
                      <a:pt x="318" y="341"/>
                    </a:lnTo>
                    <a:lnTo>
                      <a:pt x="295" y="341"/>
                    </a:lnTo>
                    <a:lnTo>
                      <a:pt x="272" y="363"/>
                    </a:lnTo>
                    <a:lnTo>
                      <a:pt x="250" y="341"/>
                    </a:lnTo>
                    <a:lnTo>
                      <a:pt x="204" y="363"/>
                    </a:lnTo>
                    <a:lnTo>
                      <a:pt x="182" y="363"/>
                    </a:lnTo>
                    <a:lnTo>
                      <a:pt x="159" y="341"/>
                    </a:lnTo>
                    <a:lnTo>
                      <a:pt x="159" y="318"/>
                    </a:lnTo>
                    <a:lnTo>
                      <a:pt x="159" y="295"/>
                    </a:lnTo>
                    <a:lnTo>
                      <a:pt x="114" y="273"/>
                    </a:lnTo>
                    <a:lnTo>
                      <a:pt x="46" y="318"/>
                    </a:lnTo>
                    <a:lnTo>
                      <a:pt x="23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6" name="Freeform 100">
                <a:extLst>
                  <a:ext uri="{FF2B5EF4-FFF2-40B4-BE49-F238E27FC236}">
                    <a16:creationId xmlns:a16="http://schemas.microsoft.com/office/drawing/2014/main" id="{452AF616-2032-49A7-BB99-C13EC35ED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74"/>
                <a:ext cx="491" cy="426"/>
              </a:xfrm>
              <a:custGeom>
                <a:avLst/>
                <a:gdLst>
                  <a:gd name="T0" fmla="*/ 0 w 704"/>
                  <a:gd name="T1" fmla="*/ 453 h 612"/>
                  <a:gd name="T2" fmla="*/ 0 w 704"/>
                  <a:gd name="T3" fmla="*/ 340 h 612"/>
                  <a:gd name="T4" fmla="*/ 23 w 704"/>
                  <a:gd name="T5" fmla="*/ 317 h 612"/>
                  <a:gd name="T6" fmla="*/ 0 w 704"/>
                  <a:gd name="T7" fmla="*/ 249 h 612"/>
                  <a:gd name="T8" fmla="*/ 46 w 704"/>
                  <a:gd name="T9" fmla="*/ 204 h 612"/>
                  <a:gd name="T10" fmla="*/ 159 w 704"/>
                  <a:gd name="T11" fmla="*/ 204 h 612"/>
                  <a:gd name="T12" fmla="*/ 227 w 704"/>
                  <a:gd name="T13" fmla="*/ 90 h 612"/>
                  <a:gd name="T14" fmla="*/ 273 w 704"/>
                  <a:gd name="T15" fmla="*/ 90 h 612"/>
                  <a:gd name="T16" fmla="*/ 363 w 704"/>
                  <a:gd name="T17" fmla="*/ 158 h 612"/>
                  <a:gd name="T18" fmla="*/ 409 w 704"/>
                  <a:gd name="T19" fmla="*/ 158 h 612"/>
                  <a:gd name="T20" fmla="*/ 431 w 704"/>
                  <a:gd name="T21" fmla="*/ 113 h 612"/>
                  <a:gd name="T22" fmla="*/ 454 w 704"/>
                  <a:gd name="T23" fmla="*/ 90 h 612"/>
                  <a:gd name="T24" fmla="*/ 477 w 704"/>
                  <a:gd name="T25" fmla="*/ 0 h 612"/>
                  <a:gd name="T26" fmla="*/ 499 w 704"/>
                  <a:gd name="T27" fmla="*/ 0 h 612"/>
                  <a:gd name="T28" fmla="*/ 522 w 704"/>
                  <a:gd name="T29" fmla="*/ 45 h 612"/>
                  <a:gd name="T30" fmla="*/ 522 w 704"/>
                  <a:gd name="T31" fmla="*/ 90 h 612"/>
                  <a:gd name="T32" fmla="*/ 567 w 704"/>
                  <a:gd name="T33" fmla="*/ 113 h 612"/>
                  <a:gd name="T34" fmla="*/ 590 w 704"/>
                  <a:gd name="T35" fmla="*/ 181 h 612"/>
                  <a:gd name="T36" fmla="*/ 658 w 704"/>
                  <a:gd name="T37" fmla="*/ 204 h 612"/>
                  <a:gd name="T38" fmla="*/ 704 w 704"/>
                  <a:gd name="T39" fmla="*/ 204 h 612"/>
                  <a:gd name="T40" fmla="*/ 704 w 704"/>
                  <a:gd name="T41" fmla="*/ 272 h 612"/>
                  <a:gd name="T42" fmla="*/ 658 w 704"/>
                  <a:gd name="T43" fmla="*/ 453 h 612"/>
                  <a:gd name="T44" fmla="*/ 590 w 704"/>
                  <a:gd name="T45" fmla="*/ 567 h 612"/>
                  <a:gd name="T46" fmla="*/ 567 w 704"/>
                  <a:gd name="T47" fmla="*/ 589 h 612"/>
                  <a:gd name="T48" fmla="*/ 522 w 704"/>
                  <a:gd name="T49" fmla="*/ 589 h 612"/>
                  <a:gd name="T50" fmla="*/ 499 w 704"/>
                  <a:gd name="T51" fmla="*/ 612 h 612"/>
                  <a:gd name="T52" fmla="*/ 477 w 704"/>
                  <a:gd name="T53" fmla="*/ 589 h 612"/>
                  <a:gd name="T54" fmla="*/ 454 w 704"/>
                  <a:gd name="T55" fmla="*/ 544 h 612"/>
                  <a:gd name="T56" fmla="*/ 431 w 704"/>
                  <a:gd name="T57" fmla="*/ 567 h 612"/>
                  <a:gd name="T58" fmla="*/ 431 w 704"/>
                  <a:gd name="T59" fmla="*/ 612 h 612"/>
                  <a:gd name="T60" fmla="*/ 363 w 704"/>
                  <a:gd name="T61" fmla="*/ 567 h 612"/>
                  <a:gd name="T62" fmla="*/ 363 w 704"/>
                  <a:gd name="T63" fmla="*/ 521 h 612"/>
                  <a:gd name="T64" fmla="*/ 273 w 704"/>
                  <a:gd name="T65" fmla="*/ 408 h 612"/>
                  <a:gd name="T66" fmla="*/ 205 w 704"/>
                  <a:gd name="T67" fmla="*/ 385 h 612"/>
                  <a:gd name="T68" fmla="*/ 159 w 704"/>
                  <a:gd name="T69" fmla="*/ 453 h 612"/>
                  <a:gd name="T70" fmla="*/ 114 w 704"/>
                  <a:gd name="T71" fmla="*/ 453 h 612"/>
                  <a:gd name="T72" fmla="*/ 91 w 704"/>
                  <a:gd name="T73" fmla="*/ 431 h 612"/>
                  <a:gd name="T74" fmla="*/ 23 w 704"/>
                  <a:gd name="T75" fmla="*/ 476 h 612"/>
                  <a:gd name="T76" fmla="*/ 0 w 704"/>
                  <a:gd name="T77" fmla="*/ 453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4" h="612">
                    <a:moveTo>
                      <a:pt x="0" y="453"/>
                    </a:moveTo>
                    <a:lnTo>
                      <a:pt x="0" y="340"/>
                    </a:lnTo>
                    <a:lnTo>
                      <a:pt x="23" y="317"/>
                    </a:lnTo>
                    <a:lnTo>
                      <a:pt x="0" y="249"/>
                    </a:lnTo>
                    <a:lnTo>
                      <a:pt x="46" y="204"/>
                    </a:lnTo>
                    <a:lnTo>
                      <a:pt x="159" y="204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363" y="158"/>
                    </a:lnTo>
                    <a:lnTo>
                      <a:pt x="409" y="158"/>
                    </a:lnTo>
                    <a:lnTo>
                      <a:pt x="431" y="113"/>
                    </a:lnTo>
                    <a:lnTo>
                      <a:pt x="454" y="90"/>
                    </a:lnTo>
                    <a:lnTo>
                      <a:pt x="477" y="0"/>
                    </a:lnTo>
                    <a:lnTo>
                      <a:pt x="499" y="0"/>
                    </a:lnTo>
                    <a:lnTo>
                      <a:pt x="522" y="45"/>
                    </a:lnTo>
                    <a:lnTo>
                      <a:pt x="522" y="90"/>
                    </a:lnTo>
                    <a:lnTo>
                      <a:pt x="567" y="113"/>
                    </a:lnTo>
                    <a:lnTo>
                      <a:pt x="590" y="181"/>
                    </a:lnTo>
                    <a:lnTo>
                      <a:pt x="658" y="204"/>
                    </a:lnTo>
                    <a:lnTo>
                      <a:pt x="704" y="204"/>
                    </a:lnTo>
                    <a:lnTo>
                      <a:pt x="704" y="272"/>
                    </a:lnTo>
                    <a:lnTo>
                      <a:pt x="658" y="453"/>
                    </a:lnTo>
                    <a:lnTo>
                      <a:pt x="590" y="567"/>
                    </a:lnTo>
                    <a:lnTo>
                      <a:pt x="567" y="589"/>
                    </a:lnTo>
                    <a:lnTo>
                      <a:pt x="522" y="589"/>
                    </a:lnTo>
                    <a:lnTo>
                      <a:pt x="499" y="612"/>
                    </a:lnTo>
                    <a:lnTo>
                      <a:pt x="477" y="589"/>
                    </a:lnTo>
                    <a:lnTo>
                      <a:pt x="454" y="544"/>
                    </a:lnTo>
                    <a:lnTo>
                      <a:pt x="431" y="567"/>
                    </a:lnTo>
                    <a:lnTo>
                      <a:pt x="431" y="612"/>
                    </a:lnTo>
                    <a:lnTo>
                      <a:pt x="363" y="567"/>
                    </a:lnTo>
                    <a:lnTo>
                      <a:pt x="363" y="521"/>
                    </a:lnTo>
                    <a:lnTo>
                      <a:pt x="273" y="408"/>
                    </a:lnTo>
                    <a:lnTo>
                      <a:pt x="205" y="385"/>
                    </a:lnTo>
                    <a:lnTo>
                      <a:pt x="159" y="453"/>
                    </a:lnTo>
                    <a:lnTo>
                      <a:pt x="114" y="453"/>
                    </a:lnTo>
                    <a:lnTo>
                      <a:pt x="91" y="431"/>
                    </a:lnTo>
                    <a:lnTo>
                      <a:pt x="23" y="476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7" name="Freeform 101">
                <a:extLst>
                  <a:ext uri="{FF2B5EF4-FFF2-40B4-BE49-F238E27FC236}">
                    <a16:creationId xmlns:a16="http://schemas.microsoft.com/office/drawing/2014/main" id="{5BC5C279-8B46-4C65-80D5-AEE39B63A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2337"/>
                <a:ext cx="395" cy="379"/>
              </a:xfrm>
              <a:custGeom>
                <a:avLst/>
                <a:gdLst>
                  <a:gd name="T0" fmla="*/ 0 w 567"/>
                  <a:gd name="T1" fmla="*/ 385 h 544"/>
                  <a:gd name="T2" fmla="*/ 23 w 567"/>
                  <a:gd name="T3" fmla="*/ 340 h 544"/>
                  <a:gd name="T4" fmla="*/ 23 w 567"/>
                  <a:gd name="T5" fmla="*/ 272 h 544"/>
                  <a:gd name="T6" fmla="*/ 114 w 567"/>
                  <a:gd name="T7" fmla="*/ 204 h 544"/>
                  <a:gd name="T8" fmla="*/ 136 w 567"/>
                  <a:gd name="T9" fmla="*/ 158 h 544"/>
                  <a:gd name="T10" fmla="*/ 114 w 567"/>
                  <a:gd name="T11" fmla="*/ 113 h 544"/>
                  <a:gd name="T12" fmla="*/ 159 w 567"/>
                  <a:gd name="T13" fmla="*/ 90 h 544"/>
                  <a:gd name="T14" fmla="*/ 159 w 567"/>
                  <a:gd name="T15" fmla="*/ 45 h 544"/>
                  <a:gd name="T16" fmla="*/ 250 w 567"/>
                  <a:gd name="T17" fmla="*/ 0 h 544"/>
                  <a:gd name="T18" fmla="*/ 272 w 567"/>
                  <a:gd name="T19" fmla="*/ 45 h 544"/>
                  <a:gd name="T20" fmla="*/ 340 w 567"/>
                  <a:gd name="T21" fmla="*/ 45 h 544"/>
                  <a:gd name="T22" fmla="*/ 363 w 567"/>
                  <a:gd name="T23" fmla="*/ 68 h 544"/>
                  <a:gd name="T24" fmla="*/ 363 w 567"/>
                  <a:gd name="T25" fmla="*/ 113 h 544"/>
                  <a:gd name="T26" fmla="*/ 408 w 567"/>
                  <a:gd name="T27" fmla="*/ 136 h 544"/>
                  <a:gd name="T28" fmla="*/ 431 w 567"/>
                  <a:gd name="T29" fmla="*/ 113 h 544"/>
                  <a:gd name="T30" fmla="*/ 454 w 567"/>
                  <a:gd name="T31" fmla="*/ 136 h 544"/>
                  <a:gd name="T32" fmla="*/ 476 w 567"/>
                  <a:gd name="T33" fmla="*/ 90 h 544"/>
                  <a:gd name="T34" fmla="*/ 476 w 567"/>
                  <a:gd name="T35" fmla="*/ 68 h 544"/>
                  <a:gd name="T36" fmla="*/ 499 w 567"/>
                  <a:gd name="T37" fmla="*/ 45 h 544"/>
                  <a:gd name="T38" fmla="*/ 544 w 567"/>
                  <a:gd name="T39" fmla="*/ 45 h 544"/>
                  <a:gd name="T40" fmla="*/ 567 w 567"/>
                  <a:gd name="T41" fmla="*/ 90 h 544"/>
                  <a:gd name="T42" fmla="*/ 522 w 567"/>
                  <a:gd name="T43" fmla="*/ 113 h 544"/>
                  <a:gd name="T44" fmla="*/ 499 w 567"/>
                  <a:gd name="T45" fmla="*/ 136 h 544"/>
                  <a:gd name="T46" fmla="*/ 476 w 567"/>
                  <a:gd name="T47" fmla="*/ 158 h 544"/>
                  <a:gd name="T48" fmla="*/ 499 w 567"/>
                  <a:gd name="T49" fmla="*/ 181 h 544"/>
                  <a:gd name="T50" fmla="*/ 454 w 567"/>
                  <a:gd name="T51" fmla="*/ 181 h 544"/>
                  <a:gd name="T52" fmla="*/ 431 w 567"/>
                  <a:gd name="T53" fmla="*/ 204 h 544"/>
                  <a:gd name="T54" fmla="*/ 454 w 567"/>
                  <a:gd name="T55" fmla="*/ 204 h 544"/>
                  <a:gd name="T56" fmla="*/ 454 w 567"/>
                  <a:gd name="T57" fmla="*/ 226 h 544"/>
                  <a:gd name="T58" fmla="*/ 431 w 567"/>
                  <a:gd name="T59" fmla="*/ 226 h 544"/>
                  <a:gd name="T60" fmla="*/ 454 w 567"/>
                  <a:gd name="T61" fmla="*/ 249 h 544"/>
                  <a:gd name="T62" fmla="*/ 431 w 567"/>
                  <a:gd name="T63" fmla="*/ 317 h 544"/>
                  <a:gd name="T64" fmla="*/ 386 w 567"/>
                  <a:gd name="T65" fmla="*/ 294 h 544"/>
                  <a:gd name="T66" fmla="*/ 318 w 567"/>
                  <a:gd name="T67" fmla="*/ 294 h 544"/>
                  <a:gd name="T68" fmla="*/ 272 w 567"/>
                  <a:gd name="T69" fmla="*/ 272 h 544"/>
                  <a:gd name="T70" fmla="*/ 250 w 567"/>
                  <a:gd name="T71" fmla="*/ 294 h 544"/>
                  <a:gd name="T72" fmla="*/ 272 w 567"/>
                  <a:gd name="T73" fmla="*/ 317 h 544"/>
                  <a:gd name="T74" fmla="*/ 227 w 567"/>
                  <a:gd name="T75" fmla="*/ 340 h 544"/>
                  <a:gd name="T76" fmla="*/ 159 w 567"/>
                  <a:gd name="T77" fmla="*/ 476 h 544"/>
                  <a:gd name="T78" fmla="*/ 182 w 567"/>
                  <a:gd name="T79" fmla="*/ 544 h 544"/>
                  <a:gd name="T80" fmla="*/ 136 w 567"/>
                  <a:gd name="T81" fmla="*/ 544 h 544"/>
                  <a:gd name="T82" fmla="*/ 68 w 567"/>
                  <a:gd name="T83" fmla="*/ 521 h 544"/>
                  <a:gd name="T84" fmla="*/ 45 w 567"/>
                  <a:gd name="T85" fmla="*/ 453 h 544"/>
                  <a:gd name="T86" fmla="*/ 0 w 567"/>
                  <a:gd name="T87" fmla="*/ 430 h 544"/>
                  <a:gd name="T88" fmla="*/ 0 w 567"/>
                  <a:gd name="T89" fmla="*/ 38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7" h="544">
                    <a:moveTo>
                      <a:pt x="0" y="385"/>
                    </a:moveTo>
                    <a:lnTo>
                      <a:pt x="23" y="340"/>
                    </a:lnTo>
                    <a:lnTo>
                      <a:pt x="23" y="272"/>
                    </a:lnTo>
                    <a:lnTo>
                      <a:pt x="114" y="204"/>
                    </a:lnTo>
                    <a:lnTo>
                      <a:pt x="136" y="158"/>
                    </a:lnTo>
                    <a:lnTo>
                      <a:pt x="114" y="113"/>
                    </a:lnTo>
                    <a:lnTo>
                      <a:pt x="159" y="90"/>
                    </a:lnTo>
                    <a:lnTo>
                      <a:pt x="159" y="45"/>
                    </a:lnTo>
                    <a:lnTo>
                      <a:pt x="250" y="0"/>
                    </a:lnTo>
                    <a:lnTo>
                      <a:pt x="272" y="45"/>
                    </a:lnTo>
                    <a:lnTo>
                      <a:pt x="340" y="45"/>
                    </a:lnTo>
                    <a:lnTo>
                      <a:pt x="363" y="68"/>
                    </a:lnTo>
                    <a:lnTo>
                      <a:pt x="363" y="113"/>
                    </a:lnTo>
                    <a:lnTo>
                      <a:pt x="408" y="136"/>
                    </a:lnTo>
                    <a:lnTo>
                      <a:pt x="431" y="113"/>
                    </a:lnTo>
                    <a:lnTo>
                      <a:pt x="454" y="136"/>
                    </a:lnTo>
                    <a:lnTo>
                      <a:pt x="476" y="90"/>
                    </a:lnTo>
                    <a:lnTo>
                      <a:pt x="476" y="68"/>
                    </a:lnTo>
                    <a:lnTo>
                      <a:pt x="499" y="45"/>
                    </a:lnTo>
                    <a:lnTo>
                      <a:pt x="544" y="45"/>
                    </a:lnTo>
                    <a:lnTo>
                      <a:pt x="567" y="90"/>
                    </a:lnTo>
                    <a:lnTo>
                      <a:pt x="522" y="113"/>
                    </a:lnTo>
                    <a:lnTo>
                      <a:pt x="499" y="136"/>
                    </a:lnTo>
                    <a:lnTo>
                      <a:pt x="476" y="158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31" y="204"/>
                    </a:lnTo>
                    <a:lnTo>
                      <a:pt x="454" y="204"/>
                    </a:lnTo>
                    <a:lnTo>
                      <a:pt x="454" y="226"/>
                    </a:lnTo>
                    <a:lnTo>
                      <a:pt x="431" y="226"/>
                    </a:lnTo>
                    <a:lnTo>
                      <a:pt x="454" y="249"/>
                    </a:lnTo>
                    <a:lnTo>
                      <a:pt x="431" y="317"/>
                    </a:lnTo>
                    <a:lnTo>
                      <a:pt x="386" y="294"/>
                    </a:lnTo>
                    <a:lnTo>
                      <a:pt x="318" y="294"/>
                    </a:lnTo>
                    <a:lnTo>
                      <a:pt x="272" y="272"/>
                    </a:lnTo>
                    <a:lnTo>
                      <a:pt x="250" y="294"/>
                    </a:lnTo>
                    <a:lnTo>
                      <a:pt x="272" y="317"/>
                    </a:lnTo>
                    <a:lnTo>
                      <a:pt x="227" y="340"/>
                    </a:lnTo>
                    <a:lnTo>
                      <a:pt x="159" y="476"/>
                    </a:lnTo>
                    <a:lnTo>
                      <a:pt x="182" y="544"/>
                    </a:lnTo>
                    <a:lnTo>
                      <a:pt x="136" y="544"/>
                    </a:lnTo>
                    <a:lnTo>
                      <a:pt x="68" y="521"/>
                    </a:lnTo>
                    <a:lnTo>
                      <a:pt x="45" y="453"/>
                    </a:lnTo>
                    <a:lnTo>
                      <a:pt x="0" y="430"/>
                    </a:lnTo>
                    <a:lnTo>
                      <a:pt x="0" y="38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8" name="Freeform 102">
                <a:extLst>
                  <a:ext uri="{FF2B5EF4-FFF2-40B4-BE49-F238E27FC236}">
                    <a16:creationId xmlns:a16="http://schemas.microsoft.com/office/drawing/2014/main" id="{41B1E93F-E59B-47A1-8A8D-4E7F22D6B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910"/>
                <a:ext cx="379" cy="521"/>
              </a:xfrm>
              <a:custGeom>
                <a:avLst/>
                <a:gdLst>
                  <a:gd name="T0" fmla="*/ 226 w 544"/>
                  <a:gd name="T1" fmla="*/ 23 h 749"/>
                  <a:gd name="T2" fmla="*/ 204 w 544"/>
                  <a:gd name="T3" fmla="*/ 23 h 749"/>
                  <a:gd name="T4" fmla="*/ 158 w 544"/>
                  <a:gd name="T5" fmla="*/ 68 h 749"/>
                  <a:gd name="T6" fmla="*/ 158 w 544"/>
                  <a:gd name="T7" fmla="*/ 136 h 749"/>
                  <a:gd name="T8" fmla="*/ 136 w 544"/>
                  <a:gd name="T9" fmla="*/ 159 h 749"/>
                  <a:gd name="T10" fmla="*/ 113 w 544"/>
                  <a:gd name="T11" fmla="*/ 250 h 749"/>
                  <a:gd name="T12" fmla="*/ 0 w 544"/>
                  <a:gd name="T13" fmla="*/ 386 h 749"/>
                  <a:gd name="T14" fmla="*/ 22 w 544"/>
                  <a:gd name="T15" fmla="*/ 476 h 749"/>
                  <a:gd name="T16" fmla="*/ 0 w 544"/>
                  <a:gd name="T17" fmla="*/ 613 h 749"/>
                  <a:gd name="T18" fmla="*/ 22 w 544"/>
                  <a:gd name="T19" fmla="*/ 658 h 749"/>
                  <a:gd name="T20" fmla="*/ 90 w 544"/>
                  <a:gd name="T21" fmla="*/ 658 h 749"/>
                  <a:gd name="T22" fmla="*/ 113 w 544"/>
                  <a:gd name="T23" fmla="*/ 681 h 749"/>
                  <a:gd name="T24" fmla="*/ 113 w 544"/>
                  <a:gd name="T25" fmla="*/ 726 h 749"/>
                  <a:gd name="T26" fmla="*/ 158 w 544"/>
                  <a:gd name="T27" fmla="*/ 749 h 749"/>
                  <a:gd name="T28" fmla="*/ 181 w 544"/>
                  <a:gd name="T29" fmla="*/ 726 h 749"/>
                  <a:gd name="T30" fmla="*/ 204 w 544"/>
                  <a:gd name="T31" fmla="*/ 749 h 749"/>
                  <a:gd name="T32" fmla="*/ 226 w 544"/>
                  <a:gd name="T33" fmla="*/ 703 h 749"/>
                  <a:gd name="T34" fmla="*/ 226 w 544"/>
                  <a:gd name="T35" fmla="*/ 681 h 749"/>
                  <a:gd name="T36" fmla="*/ 249 w 544"/>
                  <a:gd name="T37" fmla="*/ 658 h 749"/>
                  <a:gd name="T38" fmla="*/ 294 w 544"/>
                  <a:gd name="T39" fmla="*/ 658 h 749"/>
                  <a:gd name="T40" fmla="*/ 340 w 544"/>
                  <a:gd name="T41" fmla="*/ 681 h 749"/>
                  <a:gd name="T42" fmla="*/ 340 w 544"/>
                  <a:gd name="T43" fmla="*/ 635 h 749"/>
                  <a:gd name="T44" fmla="*/ 362 w 544"/>
                  <a:gd name="T45" fmla="*/ 658 h 749"/>
                  <a:gd name="T46" fmla="*/ 385 w 544"/>
                  <a:gd name="T47" fmla="*/ 635 h 749"/>
                  <a:gd name="T48" fmla="*/ 431 w 544"/>
                  <a:gd name="T49" fmla="*/ 613 h 749"/>
                  <a:gd name="T50" fmla="*/ 431 w 544"/>
                  <a:gd name="T51" fmla="*/ 567 h 749"/>
                  <a:gd name="T52" fmla="*/ 476 w 544"/>
                  <a:gd name="T53" fmla="*/ 499 h 749"/>
                  <a:gd name="T54" fmla="*/ 476 w 544"/>
                  <a:gd name="T55" fmla="*/ 476 h 749"/>
                  <a:gd name="T56" fmla="*/ 521 w 544"/>
                  <a:gd name="T57" fmla="*/ 454 h 749"/>
                  <a:gd name="T58" fmla="*/ 521 w 544"/>
                  <a:gd name="T59" fmla="*/ 408 h 749"/>
                  <a:gd name="T60" fmla="*/ 499 w 544"/>
                  <a:gd name="T61" fmla="*/ 408 h 749"/>
                  <a:gd name="T62" fmla="*/ 544 w 544"/>
                  <a:gd name="T63" fmla="*/ 318 h 749"/>
                  <a:gd name="T64" fmla="*/ 521 w 544"/>
                  <a:gd name="T65" fmla="*/ 272 h 749"/>
                  <a:gd name="T66" fmla="*/ 544 w 544"/>
                  <a:gd name="T67" fmla="*/ 227 h 749"/>
                  <a:gd name="T68" fmla="*/ 499 w 544"/>
                  <a:gd name="T69" fmla="*/ 204 h 749"/>
                  <a:gd name="T70" fmla="*/ 499 w 544"/>
                  <a:gd name="T71" fmla="*/ 182 h 749"/>
                  <a:gd name="T72" fmla="*/ 521 w 544"/>
                  <a:gd name="T73" fmla="*/ 159 h 749"/>
                  <a:gd name="T74" fmla="*/ 499 w 544"/>
                  <a:gd name="T75" fmla="*/ 136 h 749"/>
                  <a:gd name="T76" fmla="*/ 521 w 544"/>
                  <a:gd name="T77" fmla="*/ 114 h 749"/>
                  <a:gd name="T78" fmla="*/ 521 w 544"/>
                  <a:gd name="T79" fmla="*/ 46 h 749"/>
                  <a:gd name="T80" fmla="*/ 499 w 544"/>
                  <a:gd name="T81" fmla="*/ 0 h 749"/>
                  <a:gd name="T82" fmla="*/ 272 w 544"/>
                  <a:gd name="T83" fmla="*/ 0 h 749"/>
                  <a:gd name="T84" fmla="*/ 226 w 544"/>
                  <a:gd name="T85" fmla="*/ 2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749">
                    <a:moveTo>
                      <a:pt x="226" y="23"/>
                    </a:moveTo>
                    <a:lnTo>
                      <a:pt x="204" y="23"/>
                    </a:lnTo>
                    <a:lnTo>
                      <a:pt x="158" y="68"/>
                    </a:lnTo>
                    <a:lnTo>
                      <a:pt x="158" y="136"/>
                    </a:lnTo>
                    <a:lnTo>
                      <a:pt x="136" y="159"/>
                    </a:lnTo>
                    <a:lnTo>
                      <a:pt x="113" y="250"/>
                    </a:lnTo>
                    <a:lnTo>
                      <a:pt x="0" y="386"/>
                    </a:lnTo>
                    <a:lnTo>
                      <a:pt x="22" y="476"/>
                    </a:lnTo>
                    <a:lnTo>
                      <a:pt x="0" y="613"/>
                    </a:lnTo>
                    <a:lnTo>
                      <a:pt x="22" y="658"/>
                    </a:lnTo>
                    <a:lnTo>
                      <a:pt x="90" y="658"/>
                    </a:lnTo>
                    <a:lnTo>
                      <a:pt x="113" y="681"/>
                    </a:lnTo>
                    <a:lnTo>
                      <a:pt x="113" y="726"/>
                    </a:lnTo>
                    <a:lnTo>
                      <a:pt x="158" y="749"/>
                    </a:lnTo>
                    <a:lnTo>
                      <a:pt x="181" y="726"/>
                    </a:lnTo>
                    <a:lnTo>
                      <a:pt x="204" y="749"/>
                    </a:lnTo>
                    <a:lnTo>
                      <a:pt x="226" y="703"/>
                    </a:lnTo>
                    <a:lnTo>
                      <a:pt x="226" y="681"/>
                    </a:lnTo>
                    <a:lnTo>
                      <a:pt x="249" y="658"/>
                    </a:lnTo>
                    <a:lnTo>
                      <a:pt x="294" y="658"/>
                    </a:lnTo>
                    <a:lnTo>
                      <a:pt x="340" y="681"/>
                    </a:lnTo>
                    <a:lnTo>
                      <a:pt x="340" y="635"/>
                    </a:lnTo>
                    <a:lnTo>
                      <a:pt x="362" y="658"/>
                    </a:lnTo>
                    <a:lnTo>
                      <a:pt x="385" y="635"/>
                    </a:lnTo>
                    <a:lnTo>
                      <a:pt x="431" y="613"/>
                    </a:lnTo>
                    <a:lnTo>
                      <a:pt x="431" y="567"/>
                    </a:lnTo>
                    <a:lnTo>
                      <a:pt x="476" y="499"/>
                    </a:lnTo>
                    <a:lnTo>
                      <a:pt x="476" y="476"/>
                    </a:lnTo>
                    <a:lnTo>
                      <a:pt x="521" y="454"/>
                    </a:lnTo>
                    <a:lnTo>
                      <a:pt x="521" y="408"/>
                    </a:lnTo>
                    <a:lnTo>
                      <a:pt x="499" y="408"/>
                    </a:lnTo>
                    <a:lnTo>
                      <a:pt x="544" y="318"/>
                    </a:lnTo>
                    <a:lnTo>
                      <a:pt x="521" y="272"/>
                    </a:lnTo>
                    <a:lnTo>
                      <a:pt x="544" y="227"/>
                    </a:lnTo>
                    <a:lnTo>
                      <a:pt x="499" y="204"/>
                    </a:lnTo>
                    <a:lnTo>
                      <a:pt x="499" y="182"/>
                    </a:lnTo>
                    <a:lnTo>
                      <a:pt x="521" y="159"/>
                    </a:lnTo>
                    <a:lnTo>
                      <a:pt x="499" y="136"/>
                    </a:lnTo>
                    <a:lnTo>
                      <a:pt x="521" y="114"/>
                    </a:lnTo>
                    <a:lnTo>
                      <a:pt x="521" y="46"/>
                    </a:lnTo>
                    <a:lnTo>
                      <a:pt x="499" y="0"/>
                    </a:lnTo>
                    <a:lnTo>
                      <a:pt x="272" y="0"/>
                    </a:lnTo>
                    <a:lnTo>
                      <a:pt x="226" y="2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39" name="Freeform 103">
                <a:extLst>
                  <a:ext uri="{FF2B5EF4-FFF2-40B4-BE49-F238E27FC236}">
                    <a16:creationId xmlns:a16="http://schemas.microsoft.com/office/drawing/2014/main" id="{8EC1D499-4D3E-43BC-96FB-BFD6AA97C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498"/>
                <a:ext cx="473" cy="428"/>
              </a:xfrm>
              <a:custGeom>
                <a:avLst/>
                <a:gdLst>
                  <a:gd name="T0" fmla="*/ 498 w 680"/>
                  <a:gd name="T1" fmla="*/ 0 h 613"/>
                  <a:gd name="T2" fmla="*/ 430 w 680"/>
                  <a:gd name="T3" fmla="*/ 46 h 613"/>
                  <a:gd name="T4" fmla="*/ 385 w 680"/>
                  <a:gd name="T5" fmla="*/ 182 h 613"/>
                  <a:gd name="T6" fmla="*/ 498 w 680"/>
                  <a:gd name="T7" fmla="*/ 159 h 613"/>
                  <a:gd name="T8" fmla="*/ 544 w 680"/>
                  <a:gd name="T9" fmla="*/ 114 h 613"/>
                  <a:gd name="T10" fmla="*/ 589 w 680"/>
                  <a:gd name="T11" fmla="*/ 182 h 613"/>
                  <a:gd name="T12" fmla="*/ 544 w 680"/>
                  <a:gd name="T13" fmla="*/ 295 h 613"/>
                  <a:gd name="T14" fmla="*/ 498 w 680"/>
                  <a:gd name="T15" fmla="*/ 341 h 613"/>
                  <a:gd name="T16" fmla="*/ 430 w 680"/>
                  <a:gd name="T17" fmla="*/ 250 h 613"/>
                  <a:gd name="T18" fmla="*/ 408 w 680"/>
                  <a:gd name="T19" fmla="*/ 295 h 613"/>
                  <a:gd name="T20" fmla="*/ 362 w 680"/>
                  <a:gd name="T21" fmla="*/ 318 h 613"/>
                  <a:gd name="T22" fmla="*/ 317 w 680"/>
                  <a:gd name="T23" fmla="*/ 295 h 613"/>
                  <a:gd name="T24" fmla="*/ 340 w 680"/>
                  <a:gd name="T25" fmla="*/ 159 h 613"/>
                  <a:gd name="T26" fmla="*/ 340 w 680"/>
                  <a:gd name="T27" fmla="*/ 137 h 613"/>
                  <a:gd name="T28" fmla="*/ 317 w 680"/>
                  <a:gd name="T29" fmla="*/ 114 h 613"/>
                  <a:gd name="T30" fmla="*/ 294 w 680"/>
                  <a:gd name="T31" fmla="*/ 137 h 613"/>
                  <a:gd name="T32" fmla="*/ 249 w 680"/>
                  <a:gd name="T33" fmla="*/ 91 h 613"/>
                  <a:gd name="T34" fmla="*/ 226 w 680"/>
                  <a:gd name="T35" fmla="*/ 137 h 613"/>
                  <a:gd name="T36" fmla="*/ 226 w 680"/>
                  <a:gd name="T37" fmla="*/ 159 h 613"/>
                  <a:gd name="T38" fmla="*/ 204 w 680"/>
                  <a:gd name="T39" fmla="*/ 227 h 613"/>
                  <a:gd name="T40" fmla="*/ 158 w 680"/>
                  <a:gd name="T41" fmla="*/ 295 h 613"/>
                  <a:gd name="T42" fmla="*/ 90 w 680"/>
                  <a:gd name="T43" fmla="*/ 318 h 613"/>
                  <a:gd name="T44" fmla="*/ 68 w 680"/>
                  <a:gd name="T45" fmla="*/ 295 h 613"/>
                  <a:gd name="T46" fmla="*/ 0 w 680"/>
                  <a:gd name="T47" fmla="*/ 341 h 613"/>
                  <a:gd name="T48" fmla="*/ 22 w 680"/>
                  <a:gd name="T49" fmla="*/ 363 h 613"/>
                  <a:gd name="T50" fmla="*/ 0 w 680"/>
                  <a:gd name="T51" fmla="*/ 409 h 613"/>
                  <a:gd name="T52" fmla="*/ 113 w 680"/>
                  <a:gd name="T53" fmla="*/ 477 h 613"/>
                  <a:gd name="T54" fmla="*/ 204 w 680"/>
                  <a:gd name="T55" fmla="*/ 454 h 613"/>
                  <a:gd name="T56" fmla="*/ 249 w 680"/>
                  <a:gd name="T57" fmla="*/ 499 h 613"/>
                  <a:gd name="T58" fmla="*/ 340 w 680"/>
                  <a:gd name="T59" fmla="*/ 477 h 613"/>
                  <a:gd name="T60" fmla="*/ 362 w 680"/>
                  <a:gd name="T61" fmla="*/ 545 h 613"/>
                  <a:gd name="T62" fmla="*/ 340 w 680"/>
                  <a:gd name="T63" fmla="*/ 590 h 613"/>
                  <a:gd name="T64" fmla="*/ 362 w 680"/>
                  <a:gd name="T65" fmla="*/ 613 h 613"/>
                  <a:gd name="T66" fmla="*/ 408 w 680"/>
                  <a:gd name="T67" fmla="*/ 590 h 613"/>
                  <a:gd name="T68" fmla="*/ 635 w 680"/>
                  <a:gd name="T69" fmla="*/ 590 h 613"/>
                  <a:gd name="T70" fmla="*/ 612 w 680"/>
                  <a:gd name="T71" fmla="*/ 545 h 613"/>
                  <a:gd name="T72" fmla="*/ 567 w 680"/>
                  <a:gd name="T73" fmla="*/ 522 h 613"/>
                  <a:gd name="T74" fmla="*/ 567 w 680"/>
                  <a:gd name="T75" fmla="*/ 431 h 613"/>
                  <a:gd name="T76" fmla="*/ 612 w 680"/>
                  <a:gd name="T77" fmla="*/ 205 h 613"/>
                  <a:gd name="T78" fmla="*/ 680 w 680"/>
                  <a:gd name="T79" fmla="*/ 114 h 613"/>
                  <a:gd name="T80" fmla="*/ 657 w 680"/>
                  <a:gd name="T81" fmla="*/ 114 h 613"/>
                  <a:gd name="T82" fmla="*/ 612 w 680"/>
                  <a:gd name="T83" fmla="*/ 114 h 613"/>
                  <a:gd name="T84" fmla="*/ 544 w 680"/>
                  <a:gd name="T85" fmla="*/ 69 h 613"/>
                  <a:gd name="T86" fmla="*/ 544 w 680"/>
                  <a:gd name="T87" fmla="*/ 46 h 613"/>
                  <a:gd name="T88" fmla="*/ 498 w 680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613">
                    <a:moveTo>
                      <a:pt x="498" y="0"/>
                    </a:moveTo>
                    <a:lnTo>
                      <a:pt x="430" y="46"/>
                    </a:lnTo>
                    <a:lnTo>
                      <a:pt x="385" y="182"/>
                    </a:lnTo>
                    <a:lnTo>
                      <a:pt x="498" y="159"/>
                    </a:lnTo>
                    <a:lnTo>
                      <a:pt x="544" y="114"/>
                    </a:lnTo>
                    <a:lnTo>
                      <a:pt x="589" y="182"/>
                    </a:lnTo>
                    <a:lnTo>
                      <a:pt x="544" y="295"/>
                    </a:lnTo>
                    <a:lnTo>
                      <a:pt x="498" y="341"/>
                    </a:lnTo>
                    <a:lnTo>
                      <a:pt x="430" y="250"/>
                    </a:lnTo>
                    <a:lnTo>
                      <a:pt x="408" y="295"/>
                    </a:lnTo>
                    <a:lnTo>
                      <a:pt x="362" y="318"/>
                    </a:lnTo>
                    <a:lnTo>
                      <a:pt x="317" y="295"/>
                    </a:lnTo>
                    <a:lnTo>
                      <a:pt x="340" y="159"/>
                    </a:lnTo>
                    <a:lnTo>
                      <a:pt x="340" y="137"/>
                    </a:lnTo>
                    <a:lnTo>
                      <a:pt x="317" y="114"/>
                    </a:lnTo>
                    <a:lnTo>
                      <a:pt x="294" y="137"/>
                    </a:lnTo>
                    <a:lnTo>
                      <a:pt x="249" y="91"/>
                    </a:lnTo>
                    <a:lnTo>
                      <a:pt x="226" y="137"/>
                    </a:lnTo>
                    <a:lnTo>
                      <a:pt x="226" y="159"/>
                    </a:lnTo>
                    <a:lnTo>
                      <a:pt x="204" y="227"/>
                    </a:lnTo>
                    <a:lnTo>
                      <a:pt x="158" y="295"/>
                    </a:lnTo>
                    <a:lnTo>
                      <a:pt x="90" y="318"/>
                    </a:lnTo>
                    <a:lnTo>
                      <a:pt x="68" y="295"/>
                    </a:lnTo>
                    <a:lnTo>
                      <a:pt x="0" y="341"/>
                    </a:lnTo>
                    <a:lnTo>
                      <a:pt x="22" y="363"/>
                    </a:lnTo>
                    <a:lnTo>
                      <a:pt x="0" y="409"/>
                    </a:lnTo>
                    <a:lnTo>
                      <a:pt x="113" y="477"/>
                    </a:lnTo>
                    <a:lnTo>
                      <a:pt x="204" y="454"/>
                    </a:lnTo>
                    <a:lnTo>
                      <a:pt x="249" y="499"/>
                    </a:lnTo>
                    <a:lnTo>
                      <a:pt x="340" y="477"/>
                    </a:lnTo>
                    <a:lnTo>
                      <a:pt x="362" y="545"/>
                    </a:lnTo>
                    <a:lnTo>
                      <a:pt x="340" y="590"/>
                    </a:lnTo>
                    <a:lnTo>
                      <a:pt x="362" y="613"/>
                    </a:lnTo>
                    <a:lnTo>
                      <a:pt x="408" y="590"/>
                    </a:lnTo>
                    <a:lnTo>
                      <a:pt x="635" y="590"/>
                    </a:lnTo>
                    <a:lnTo>
                      <a:pt x="612" y="545"/>
                    </a:lnTo>
                    <a:lnTo>
                      <a:pt x="567" y="522"/>
                    </a:lnTo>
                    <a:lnTo>
                      <a:pt x="567" y="431"/>
                    </a:lnTo>
                    <a:lnTo>
                      <a:pt x="612" y="205"/>
                    </a:lnTo>
                    <a:lnTo>
                      <a:pt x="680" y="114"/>
                    </a:lnTo>
                    <a:lnTo>
                      <a:pt x="657" y="114"/>
                    </a:lnTo>
                    <a:lnTo>
                      <a:pt x="612" y="114"/>
                    </a:lnTo>
                    <a:lnTo>
                      <a:pt x="544" y="69"/>
                    </a:lnTo>
                    <a:lnTo>
                      <a:pt x="544" y="46"/>
                    </a:lnTo>
                    <a:lnTo>
                      <a:pt x="4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40" name="Freeform 104">
                <a:extLst>
                  <a:ext uri="{FF2B5EF4-FFF2-40B4-BE49-F238E27FC236}">
                    <a16:creationId xmlns:a16="http://schemas.microsoft.com/office/drawing/2014/main" id="{3E0E92B4-8705-485A-8B47-2DCAA6698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384"/>
                <a:ext cx="648" cy="521"/>
              </a:xfrm>
              <a:custGeom>
                <a:avLst/>
                <a:gdLst>
                  <a:gd name="T0" fmla="*/ 840 w 930"/>
                  <a:gd name="T1" fmla="*/ 0 h 748"/>
                  <a:gd name="T2" fmla="*/ 794 w 930"/>
                  <a:gd name="T3" fmla="*/ 113 h 748"/>
                  <a:gd name="T4" fmla="*/ 726 w 930"/>
                  <a:gd name="T5" fmla="*/ 204 h 748"/>
                  <a:gd name="T6" fmla="*/ 499 w 930"/>
                  <a:gd name="T7" fmla="*/ 249 h 748"/>
                  <a:gd name="T8" fmla="*/ 454 w 930"/>
                  <a:gd name="T9" fmla="*/ 362 h 748"/>
                  <a:gd name="T10" fmla="*/ 205 w 930"/>
                  <a:gd name="T11" fmla="*/ 521 h 748"/>
                  <a:gd name="T12" fmla="*/ 114 w 930"/>
                  <a:gd name="T13" fmla="*/ 521 h 748"/>
                  <a:gd name="T14" fmla="*/ 0 w 930"/>
                  <a:gd name="T15" fmla="*/ 544 h 748"/>
                  <a:gd name="T16" fmla="*/ 0 w 930"/>
                  <a:gd name="T17" fmla="*/ 657 h 748"/>
                  <a:gd name="T18" fmla="*/ 69 w 930"/>
                  <a:gd name="T19" fmla="*/ 612 h 748"/>
                  <a:gd name="T20" fmla="*/ 114 w 930"/>
                  <a:gd name="T21" fmla="*/ 612 h 748"/>
                  <a:gd name="T22" fmla="*/ 114 w 930"/>
                  <a:gd name="T23" fmla="*/ 657 h 748"/>
                  <a:gd name="T24" fmla="*/ 205 w 930"/>
                  <a:gd name="T25" fmla="*/ 635 h 748"/>
                  <a:gd name="T26" fmla="*/ 273 w 930"/>
                  <a:gd name="T27" fmla="*/ 589 h 748"/>
                  <a:gd name="T28" fmla="*/ 318 w 930"/>
                  <a:gd name="T29" fmla="*/ 612 h 748"/>
                  <a:gd name="T30" fmla="*/ 295 w 930"/>
                  <a:gd name="T31" fmla="*/ 680 h 748"/>
                  <a:gd name="T32" fmla="*/ 341 w 930"/>
                  <a:gd name="T33" fmla="*/ 703 h 748"/>
                  <a:gd name="T34" fmla="*/ 341 w 930"/>
                  <a:gd name="T35" fmla="*/ 748 h 748"/>
                  <a:gd name="T36" fmla="*/ 454 w 930"/>
                  <a:gd name="T37" fmla="*/ 703 h 748"/>
                  <a:gd name="T38" fmla="*/ 454 w 930"/>
                  <a:gd name="T39" fmla="*/ 657 h 748"/>
                  <a:gd name="T40" fmla="*/ 499 w 930"/>
                  <a:gd name="T41" fmla="*/ 657 h 748"/>
                  <a:gd name="T42" fmla="*/ 522 w 930"/>
                  <a:gd name="T43" fmla="*/ 725 h 748"/>
                  <a:gd name="T44" fmla="*/ 567 w 930"/>
                  <a:gd name="T45" fmla="*/ 725 h 748"/>
                  <a:gd name="T46" fmla="*/ 567 w 930"/>
                  <a:gd name="T47" fmla="*/ 612 h 748"/>
                  <a:gd name="T48" fmla="*/ 590 w 930"/>
                  <a:gd name="T49" fmla="*/ 589 h 748"/>
                  <a:gd name="T50" fmla="*/ 567 w 930"/>
                  <a:gd name="T51" fmla="*/ 521 h 748"/>
                  <a:gd name="T52" fmla="*/ 613 w 930"/>
                  <a:gd name="T53" fmla="*/ 476 h 748"/>
                  <a:gd name="T54" fmla="*/ 681 w 930"/>
                  <a:gd name="T55" fmla="*/ 476 h 748"/>
                  <a:gd name="T56" fmla="*/ 726 w 930"/>
                  <a:gd name="T57" fmla="*/ 476 h 748"/>
                  <a:gd name="T58" fmla="*/ 749 w 930"/>
                  <a:gd name="T59" fmla="*/ 430 h 748"/>
                  <a:gd name="T60" fmla="*/ 794 w 930"/>
                  <a:gd name="T61" fmla="*/ 362 h 748"/>
                  <a:gd name="T62" fmla="*/ 772 w 930"/>
                  <a:gd name="T63" fmla="*/ 294 h 748"/>
                  <a:gd name="T64" fmla="*/ 817 w 930"/>
                  <a:gd name="T65" fmla="*/ 226 h 748"/>
                  <a:gd name="T66" fmla="*/ 862 w 930"/>
                  <a:gd name="T67" fmla="*/ 181 h 748"/>
                  <a:gd name="T68" fmla="*/ 908 w 930"/>
                  <a:gd name="T69" fmla="*/ 181 h 748"/>
                  <a:gd name="T70" fmla="*/ 930 w 930"/>
                  <a:gd name="T71" fmla="*/ 113 h 748"/>
                  <a:gd name="T72" fmla="*/ 885 w 930"/>
                  <a:gd name="T73" fmla="*/ 90 h 748"/>
                  <a:gd name="T74" fmla="*/ 885 w 930"/>
                  <a:gd name="T75" fmla="*/ 45 h 748"/>
                  <a:gd name="T76" fmla="*/ 840 w 930"/>
                  <a:gd name="T77" fmla="*/ 0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0" h="748">
                    <a:moveTo>
                      <a:pt x="840" y="0"/>
                    </a:moveTo>
                    <a:lnTo>
                      <a:pt x="794" y="113"/>
                    </a:lnTo>
                    <a:lnTo>
                      <a:pt x="726" y="204"/>
                    </a:lnTo>
                    <a:lnTo>
                      <a:pt x="499" y="249"/>
                    </a:lnTo>
                    <a:lnTo>
                      <a:pt x="454" y="362"/>
                    </a:lnTo>
                    <a:lnTo>
                      <a:pt x="205" y="521"/>
                    </a:lnTo>
                    <a:lnTo>
                      <a:pt x="114" y="521"/>
                    </a:lnTo>
                    <a:lnTo>
                      <a:pt x="0" y="544"/>
                    </a:lnTo>
                    <a:lnTo>
                      <a:pt x="0" y="657"/>
                    </a:lnTo>
                    <a:lnTo>
                      <a:pt x="69" y="612"/>
                    </a:lnTo>
                    <a:lnTo>
                      <a:pt x="114" y="612"/>
                    </a:lnTo>
                    <a:lnTo>
                      <a:pt x="114" y="657"/>
                    </a:lnTo>
                    <a:lnTo>
                      <a:pt x="205" y="635"/>
                    </a:lnTo>
                    <a:lnTo>
                      <a:pt x="273" y="589"/>
                    </a:lnTo>
                    <a:lnTo>
                      <a:pt x="318" y="612"/>
                    </a:lnTo>
                    <a:lnTo>
                      <a:pt x="295" y="680"/>
                    </a:lnTo>
                    <a:lnTo>
                      <a:pt x="341" y="703"/>
                    </a:lnTo>
                    <a:lnTo>
                      <a:pt x="341" y="748"/>
                    </a:lnTo>
                    <a:lnTo>
                      <a:pt x="454" y="703"/>
                    </a:lnTo>
                    <a:lnTo>
                      <a:pt x="454" y="657"/>
                    </a:lnTo>
                    <a:lnTo>
                      <a:pt x="499" y="657"/>
                    </a:lnTo>
                    <a:lnTo>
                      <a:pt x="522" y="725"/>
                    </a:lnTo>
                    <a:lnTo>
                      <a:pt x="567" y="725"/>
                    </a:lnTo>
                    <a:lnTo>
                      <a:pt x="567" y="612"/>
                    </a:lnTo>
                    <a:lnTo>
                      <a:pt x="590" y="589"/>
                    </a:lnTo>
                    <a:lnTo>
                      <a:pt x="567" y="521"/>
                    </a:lnTo>
                    <a:lnTo>
                      <a:pt x="613" y="476"/>
                    </a:lnTo>
                    <a:lnTo>
                      <a:pt x="681" y="476"/>
                    </a:lnTo>
                    <a:lnTo>
                      <a:pt x="726" y="476"/>
                    </a:lnTo>
                    <a:lnTo>
                      <a:pt x="749" y="430"/>
                    </a:lnTo>
                    <a:lnTo>
                      <a:pt x="794" y="362"/>
                    </a:lnTo>
                    <a:lnTo>
                      <a:pt x="772" y="294"/>
                    </a:lnTo>
                    <a:lnTo>
                      <a:pt x="817" y="226"/>
                    </a:lnTo>
                    <a:lnTo>
                      <a:pt x="862" y="181"/>
                    </a:lnTo>
                    <a:lnTo>
                      <a:pt x="908" y="181"/>
                    </a:lnTo>
                    <a:lnTo>
                      <a:pt x="930" y="113"/>
                    </a:lnTo>
                    <a:lnTo>
                      <a:pt x="885" y="90"/>
                    </a:lnTo>
                    <a:lnTo>
                      <a:pt x="885" y="45"/>
                    </a:lnTo>
                    <a:lnTo>
                      <a:pt x="8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41" name="Freeform 105">
                <a:extLst>
                  <a:ext uri="{FF2B5EF4-FFF2-40B4-BE49-F238E27FC236}">
                    <a16:creationId xmlns:a16="http://schemas.microsoft.com/office/drawing/2014/main" id="{9CF52882-4AC7-4622-8DFB-55F742527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" y="2226"/>
                <a:ext cx="332" cy="458"/>
              </a:xfrm>
              <a:custGeom>
                <a:avLst/>
                <a:gdLst>
                  <a:gd name="T0" fmla="*/ 272 w 476"/>
                  <a:gd name="T1" fmla="*/ 0 h 657"/>
                  <a:gd name="T2" fmla="*/ 204 w 476"/>
                  <a:gd name="T3" fmla="*/ 90 h 657"/>
                  <a:gd name="T4" fmla="*/ 181 w 476"/>
                  <a:gd name="T5" fmla="*/ 136 h 657"/>
                  <a:gd name="T6" fmla="*/ 113 w 476"/>
                  <a:gd name="T7" fmla="*/ 181 h 657"/>
                  <a:gd name="T8" fmla="*/ 68 w 476"/>
                  <a:gd name="T9" fmla="*/ 227 h 657"/>
                  <a:gd name="T10" fmla="*/ 113 w 476"/>
                  <a:gd name="T11" fmla="*/ 272 h 657"/>
                  <a:gd name="T12" fmla="*/ 113 w 476"/>
                  <a:gd name="T13" fmla="*/ 317 h 657"/>
                  <a:gd name="T14" fmla="*/ 158 w 476"/>
                  <a:gd name="T15" fmla="*/ 340 h 657"/>
                  <a:gd name="T16" fmla="*/ 136 w 476"/>
                  <a:gd name="T17" fmla="*/ 408 h 657"/>
                  <a:gd name="T18" fmla="*/ 90 w 476"/>
                  <a:gd name="T19" fmla="*/ 408 h 657"/>
                  <a:gd name="T20" fmla="*/ 45 w 476"/>
                  <a:gd name="T21" fmla="*/ 453 h 657"/>
                  <a:gd name="T22" fmla="*/ 0 w 476"/>
                  <a:gd name="T23" fmla="*/ 521 h 657"/>
                  <a:gd name="T24" fmla="*/ 22 w 476"/>
                  <a:gd name="T25" fmla="*/ 589 h 657"/>
                  <a:gd name="T26" fmla="*/ 68 w 476"/>
                  <a:gd name="T27" fmla="*/ 589 h 657"/>
                  <a:gd name="T28" fmla="*/ 158 w 476"/>
                  <a:gd name="T29" fmla="*/ 657 h 657"/>
                  <a:gd name="T30" fmla="*/ 204 w 476"/>
                  <a:gd name="T31" fmla="*/ 657 h 657"/>
                  <a:gd name="T32" fmla="*/ 226 w 476"/>
                  <a:gd name="T33" fmla="*/ 612 h 657"/>
                  <a:gd name="T34" fmla="*/ 249 w 476"/>
                  <a:gd name="T35" fmla="*/ 589 h 657"/>
                  <a:gd name="T36" fmla="*/ 272 w 476"/>
                  <a:gd name="T37" fmla="*/ 499 h 657"/>
                  <a:gd name="T38" fmla="*/ 294 w 476"/>
                  <a:gd name="T39" fmla="*/ 499 h 657"/>
                  <a:gd name="T40" fmla="*/ 317 w 476"/>
                  <a:gd name="T41" fmla="*/ 544 h 657"/>
                  <a:gd name="T42" fmla="*/ 340 w 476"/>
                  <a:gd name="T43" fmla="*/ 499 h 657"/>
                  <a:gd name="T44" fmla="*/ 340 w 476"/>
                  <a:gd name="T45" fmla="*/ 431 h 657"/>
                  <a:gd name="T46" fmla="*/ 431 w 476"/>
                  <a:gd name="T47" fmla="*/ 363 h 657"/>
                  <a:gd name="T48" fmla="*/ 453 w 476"/>
                  <a:gd name="T49" fmla="*/ 317 h 657"/>
                  <a:gd name="T50" fmla="*/ 431 w 476"/>
                  <a:gd name="T51" fmla="*/ 272 h 657"/>
                  <a:gd name="T52" fmla="*/ 476 w 476"/>
                  <a:gd name="T53" fmla="*/ 249 h 657"/>
                  <a:gd name="T54" fmla="*/ 476 w 476"/>
                  <a:gd name="T55" fmla="*/ 204 h 657"/>
                  <a:gd name="T56" fmla="*/ 431 w 476"/>
                  <a:gd name="T57" fmla="*/ 136 h 657"/>
                  <a:gd name="T58" fmla="*/ 431 w 476"/>
                  <a:gd name="T59" fmla="*/ 90 h 657"/>
                  <a:gd name="T60" fmla="*/ 317 w 476"/>
                  <a:gd name="T61" fmla="*/ 0 h 657"/>
                  <a:gd name="T62" fmla="*/ 272 w 476"/>
                  <a:gd name="T63" fmla="*/ 0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6" h="657">
                    <a:moveTo>
                      <a:pt x="272" y="0"/>
                    </a:moveTo>
                    <a:lnTo>
                      <a:pt x="204" y="90"/>
                    </a:lnTo>
                    <a:lnTo>
                      <a:pt x="181" y="136"/>
                    </a:lnTo>
                    <a:lnTo>
                      <a:pt x="113" y="181"/>
                    </a:lnTo>
                    <a:lnTo>
                      <a:pt x="68" y="227"/>
                    </a:lnTo>
                    <a:lnTo>
                      <a:pt x="113" y="272"/>
                    </a:lnTo>
                    <a:lnTo>
                      <a:pt x="113" y="317"/>
                    </a:lnTo>
                    <a:lnTo>
                      <a:pt x="158" y="340"/>
                    </a:lnTo>
                    <a:lnTo>
                      <a:pt x="136" y="408"/>
                    </a:lnTo>
                    <a:lnTo>
                      <a:pt x="90" y="408"/>
                    </a:lnTo>
                    <a:lnTo>
                      <a:pt x="45" y="453"/>
                    </a:lnTo>
                    <a:lnTo>
                      <a:pt x="0" y="521"/>
                    </a:lnTo>
                    <a:lnTo>
                      <a:pt x="22" y="589"/>
                    </a:lnTo>
                    <a:lnTo>
                      <a:pt x="68" y="589"/>
                    </a:lnTo>
                    <a:lnTo>
                      <a:pt x="158" y="657"/>
                    </a:lnTo>
                    <a:lnTo>
                      <a:pt x="204" y="657"/>
                    </a:lnTo>
                    <a:lnTo>
                      <a:pt x="226" y="612"/>
                    </a:lnTo>
                    <a:lnTo>
                      <a:pt x="249" y="589"/>
                    </a:lnTo>
                    <a:lnTo>
                      <a:pt x="272" y="499"/>
                    </a:lnTo>
                    <a:lnTo>
                      <a:pt x="294" y="499"/>
                    </a:lnTo>
                    <a:lnTo>
                      <a:pt x="317" y="544"/>
                    </a:lnTo>
                    <a:lnTo>
                      <a:pt x="340" y="499"/>
                    </a:lnTo>
                    <a:lnTo>
                      <a:pt x="340" y="431"/>
                    </a:lnTo>
                    <a:lnTo>
                      <a:pt x="431" y="363"/>
                    </a:lnTo>
                    <a:lnTo>
                      <a:pt x="453" y="317"/>
                    </a:lnTo>
                    <a:lnTo>
                      <a:pt x="431" y="272"/>
                    </a:lnTo>
                    <a:lnTo>
                      <a:pt x="476" y="249"/>
                    </a:lnTo>
                    <a:lnTo>
                      <a:pt x="476" y="204"/>
                    </a:lnTo>
                    <a:lnTo>
                      <a:pt x="431" y="136"/>
                    </a:lnTo>
                    <a:lnTo>
                      <a:pt x="431" y="90"/>
                    </a:lnTo>
                    <a:lnTo>
                      <a:pt x="317" y="0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442" name="Freeform 106">
              <a:extLst>
                <a:ext uri="{FF2B5EF4-FFF2-40B4-BE49-F238E27FC236}">
                  <a16:creationId xmlns:a16="http://schemas.microsoft.com/office/drawing/2014/main" id="{4B7B8AB8-5A2E-4531-8A1E-E7084C816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650" y="3937000"/>
              <a:ext cx="1555750" cy="876300"/>
            </a:xfrm>
            <a:custGeom>
              <a:avLst/>
              <a:gdLst>
                <a:gd name="T0" fmla="*/ 0 w 1406"/>
                <a:gd name="T1" fmla="*/ 793 h 793"/>
                <a:gd name="T2" fmla="*/ 613 w 1406"/>
                <a:gd name="T3" fmla="*/ 793 h 793"/>
                <a:gd name="T4" fmla="*/ 1406 w 1406"/>
                <a:gd name="T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6" h="793">
                  <a:moveTo>
                    <a:pt x="0" y="793"/>
                  </a:moveTo>
                  <a:lnTo>
                    <a:pt x="613" y="793"/>
                  </a:lnTo>
                  <a:lnTo>
                    <a:pt x="1406" y="0"/>
                  </a:lnTo>
                </a:path>
              </a:pathLst>
            </a:custGeom>
            <a:noFill/>
            <a:ln w="254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540" name="Group 204">
              <a:extLst>
                <a:ext uri="{FF2B5EF4-FFF2-40B4-BE49-F238E27FC236}">
                  <a16:creationId xmlns:a16="http://schemas.microsoft.com/office/drawing/2014/main" id="{615E4CE9-BB1E-4354-8C1E-39E13EBAA8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213" y="1443038"/>
              <a:ext cx="6934200" cy="5016500"/>
              <a:chOff x="751" y="909"/>
              <a:chExt cx="4368" cy="3160"/>
            </a:xfrm>
          </p:grpSpPr>
          <p:sp>
            <p:nvSpPr>
              <p:cNvPr id="14493" name="Text Box 157">
                <a:extLst>
                  <a:ext uri="{FF2B5EF4-FFF2-40B4-BE49-F238E27FC236}">
                    <a16:creationId xmlns:a16="http://schemas.microsoft.com/office/drawing/2014/main" id="{1FFD1C9E-68A2-4E7B-95AD-5EE8E011ED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63" y="2521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沖縄</a:t>
                </a:r>
              </a:p>
            </p:txBody>
          </p:sp>
          <p:sp>
            <p:nvSpPr>
              <p:cNvPr id="14494" name="Text Box 158">
                <a:extLst>
                  <a:ext uri="{FF2B5EF4-FFF2-40B4-BE49-F238E27FC236}">
                    <a16:creationId xmlns:a16="http://schemas.microsoft.com/office/drawing/2014/main" id="{7200301D-DAE8-4A96-8AA0-4C1FFA4E44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79" y="909"/>
                <a:ext cx="240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北海道</a:t>
                </a:r>
              </a:p>
            </p:txBody>
          </p:sp>
          <p:sp>
            <p:nvSpPr>
              <p:cNvPr id="14495" name="Text Box 159">
                <a:extLst>
                  <a:ext uri="{FF2B5EF4-FFF2-40B4-BE49-F238E27FC236}">
                    <a16:creationId xmlns:a16="http://schemas.microsoft.com/office/drawing/2014/main" id="{D33B0C7D-474D-4CB0-A371-788C84398F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4" y="3202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14496" name="Text Box 160">
                <a:extLst>
                  <a:ext uri="{FF2B5EF4-FFF2-40B4-BE49-F238E27FC236}">
                    <a16:creationId xmlns:a16="http://schemas.microsoft.com/office/drawing/2014/main" id="{32638A80-7E99-4156-82E2-4DC76C8944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72" y="3247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4497" name="Text Box 161">
                <a:extLst>
                  <a:ext uri="{FF2B5EF4-FFF2-40B4-BE49-F238E27FC236}">
                    <a16:creationId xmlns:a16="http://schemas.microsoft.com/office/drawing/2014/main" id="{50965C0D-DFF5-4A60-A7B8-1DB3137813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9" y="3406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長崎</a:t>
                </a:r>
              </a:p>
            </p:txBody>
          </p:sp>
          <p:sp>
            <p:nvSpPr>
              <p:cNvPr id="14498" name="Text Box 162">
                <a:extLst>
                  <a:ext uri="{FF2B5EF4-FFF2-40B4-BE49-F238E27FC236}">
                    <a16:creationId xmlns:a16="http://schemas.microsoft.com/office/drawing/2014/main" id="{6E0AF5BA-46E3-4BF7-BE80-309D596404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1" y="3513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高知</a:t>
                </a:r>
              </a:p>
            </p:txBody>
          </p:sp>
          <p:sp>
            <p:nvSpPr>
              <p:cNvPr id="14499" name="Text Box 163">
                <a:extLst>
                  <a:ext uri="{FF2B5EF4-FFF2-40B4-BE49-F238E27FC236}">
                    <a16:creationId xmlns:a16="http://schemas.microsoft.com/office/drawing/2014/main" id="{2343B8A8-FB24-432E-9D86-5AFC78B31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81" y="3043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14500" name="Text Box 164">
                <a:extLst>
                  <a:ext uri="{FF2B5EF4-FFF2-40B4-BE49-F238E27FC236}">
                    <a16:creationId xmlns:a16="http://schemas.microsoft.com/office/drawing/2014/main" id="{3CAFBAC5-F918-483A-915B-3D28CEE046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8" y="3082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14501" name="Text Box 165">
                <a:extLst>
                  <a:ext uri="{FF2B5EF4-FFF2-40B4-BE49-F238E27FC236}">
                    <a16:creationId xmlns:a16="http://schemas.microsoft.com/office/drawing/2014/main" id="{CCF29A39-D132-4565-9A43-E00894352A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3" y="3128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広島</a:t>
                </a:r>
              </a:p>
            </p:txBody>
          </p:sp>
          <p:sp>
            <p:nvSpPr>
              <p:cNvPr id="14502" name="Text Box 166">
                <a:extLst>
                  <a:ext uri="{FF2B5EF4-FFF2-40B4-BE49-F238E27FC236}">
                    <a16:creationId xmlns:a16="http://schemas.microsoft.com/office/drawing/2014/main" id="{1D12EBE8-0432-4BAB-854A-FC25FB2897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1" y="3944"/>
                <a:ext cx="240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14503" name="Text Box 167">
                <a:extLst>
                  <a:ext uri="{FF2B5EF4-FFF2-40B4-BE49-F238E27FC236}">
                    <a16:creationId xmlns:a16="http://schemas.microsoft.com/office/drawing/2014/main" id="{8E056596-736A-45EE-8848-71DE63B5FB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3" y="3627"/>
                <a:ext cx="240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14504" name="Text Box 168">
                <a:extLst>
                  <a:ext uri="{FF2B5EF4-FFF2-40B4-BE49-F238E27FC236}">
                    <a16:creationId xmlns:a16="http://schemas.microsoft.com/office/drawing/2014/main" id="{C0B8F24C-D123-4BB6-BE5E-14262D9298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79" y="1647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青森</a:t>
                </a:r>
              </a:p>
            </p:txBody>
          </p:sp>
          <p:sp>
            <p:nvSpPr>
              <p:cNvPr id="14505" name="Text Box 169">
                <a:extLst>
                  <a:ext uri="{FF2B5EF4-FFF2-40B4-BE49-F238E27FC236}">
                    <a16:creationId xmlns:a16="http://schemas.microsoft.com/office/drawing/2014/main" id="{39448466-9779-477F-92A3-5B2345E273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" y="3740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宮崎</a:t>
                </a:r>
              </a:p>
            </p:txBody>
          </p:sp>
          <p:sp>
            <p:nvSpPr>
              <p:cNvPr id="14506" name="Text Box 170">
                <a:extLst>
                  <a:ext uri="{FF2B5EF4-FFF2-40B4-BE49-F238E27FC236}">
                    <a16:creationId xmlns:a16="http://schemas.microsoft.com/office/drawing/2014/main" id="{1FEB7EAF-F168-46A1-BEB0-8475EF54F0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37" y="3354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14507" name="Text Box 171">
                <a:extLst>
                  <a:ext uri="{FF2B5EF4-FFF2-40B4-BE49-F238E27FC236}">
                    <a16:creationId xmlns:a16="http://schemas.microsoft.com/office/drawing/2014/main" id="{9A204054-BCA8-4504-AE82-BE210F916E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65" y="3468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大分</a:t>
                </a:r>
              </a:p>
            </p:txBody>
          </p:sp>
          <p:sp>
            <p:nvSpPr>
              <p:cNvPr id="14508" name="Text Box 172">
                <a:extLst>
                  <a:ext uri="{FF2B5EF4-FFF2-40B4-BE49-F238E27FC236}">
                    <a16:creationId xmlns:a16="http://schemas.microsoft.com/office/drawing/2014/main" id="{D43FD48B-68BE-485C-8E65-5B3AC766D4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0" y="3604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熊本</a:t>
                </a:r>
              </a:p>
            </p:txBody>
          </p:sp>
          <p:sp>
            <p:nvSpPr>
              <p:cNvPr id="14509" name="Text Box 173">
                <a:extLst>
                  <a:ext uri="{FF2B5EF4-FFF2-40B4-BE49-F238E27FC236}">
                    <a16:creationId xmlns:a16="http://schemas.microsoft.com/office/drawing/2014/main" id="{D6FA3B54-B557-4A00-8CBA-A68C477447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81" y="3226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大阪</a:t>
                </a:r>
              </a:p>
            </p:txBody>
          </p:sp>
          <p:sp>
            <p:nvSpPr>
              <p:cNvPr id="14510" name="Text Box 174">
                <a:extLst>
                  <a:ext uri="{FF2B5EF4-FFF2-40B4-BE49-F238E27FC236}">
                    <a16:creationId xmlns:a16="http://schemas.microsoft.com/office/drawing/2014/main" id="{1F94305F-655C-438F-9340-A11F9B81B4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37" y="3383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奈良</a:t>
                </a:r>
              </a:p>
            </p:txBody>
          </p:sp>
          <p:sp>
            <p:nvSpPr>
              <p:cNvPr id="14511" name="Text Box 175">
                <a:extLst>
                  <a:ext uri="{FF2B5EF4-FFF2-40B4-BE49-F238E27FC236}">
                    <a16:creationId xmlns:a16="http://schemas.microsoft.com/office/drawing/2014/main" id="{8A584FCD-7FBD-4E3C-87E7-790101FC5C4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6" y="3383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三重</a:t>
                </a:r>
              </a:p>
            </p:txBody>
          </p:sp>
          <p:sp>
            <p:nvSpPr>
              <p:cNvPr id="14512" name="Text Box 176">
                <a:extLst>
                  <a:ext uri="{FF2B5EF4-FFF2-40B4-BE49-F238E27FC236}">
                    <a16:creationId xmlns:a16="http://schemas.microsoft.com/office/drawing/2014/main" id="{1B5EACF2-D507-44B7-AFFB-3D9115A7C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69" y="2952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京都</a:t>
                </a:r>
              </a:p>
            </p:txBody>
          </p:sp>
          <p:sp>
            <p:nvSpPr>
              <p:cNvPr id="14513" name="Text Box 177">
                <a:extLst>
                  <a:ext uri="{FF2B5EF4-FFF2-40B4-BE49-F238E27FC236}">
                    <a16:creationId xmlns:a16="http://schemas.microsoft.com/office/drawing/2014/main" id="{AD9644A6-2E66-463F-A131-C9D23E5FCD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90" y="2999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4514" name="Text Box 178">
                <a:extLst>
                  <a:ext uri="{FF2B5EF4-FFF2-40B4-BE49-F238E27FC236}">
                    <a16:creationId xmlns:a16="http://schemas.microsoft.com/office/drawing/2014/main" id="{0F36387A-4010-42AB-AD5C-99DCA6E491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28" y="3111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14515" name="Text Box 179">
                <a:extLst>
                  <a:ext uri="{FF2B5EF4-FFF2-40B4-BE49-F238E27FC236}">
                    <a16:creationId xmlns:a16="http://schemas.microsoft.com/office/drawing/2014/main" id="{9D9A72B5-E99D-4974-A5EE-1CC72EF8DD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82" y="2288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山形</a:t>
                </a:r>
              </a:p>
            </p:txBody>
          </p:sp>
          <p:sp>
            <p:nvSpPr>
              <p:cNvPr id="14516" name="Text Box 180">
                <a:extLst>
                  <a:ext uri="{FF2B5EF4-FFF2-40B4-BE49-F238E27FC236}">
                    <a16:creationId xmlns:a16="http://schemas.microsoft.com/office/drawing/2014/main" id="{59A25B46-28EB-4C4B-BF60-A4405C25A9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86" y="1903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秋田</a:t>
                </a:r>
              </a:p>
            </p:txBody>
          </p:sp>
          <p:sp>
            <p:nvSpPr>
              <p:cNvPr id="14517" name="Text Box 181">
                <a:extLst>
                  <a:ext uri="{FF2B5EF4-FFF2-40B4-BE49-F238E27FC236}">
                    <a16:creationId xmlns:a16="http://schemas.microsoft.com/office/drawing/2014/main" id="{8A25898D-AEA2-4F49-A147-981008F3EA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2" y="3286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14518" name="Text Box 182">
                <a:extLst>
                  <a:ext uri="{FF2B5EF4-FFF2-40B4-BE49-F238E27FC236}">
                    <a16:creationId xmlns:a16="http://schemas.microsoft.com/office/drawing/2014/main" id="{73BB0860-3E15-4716-86AD-4D6095EEB9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11" y="3400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14519" name="Text Box 183">
                <a:extLst>
                  <a:ext uri="{FF2B5EF4-FFF2-40B4-BE49-F238E27FC236}">
                    <a16:creationId xmlns:a16="http://schemas.microsoft.com/office/drawing/2014/main" id="{8425EBAA-DF5F-4F81-A3BC-3C38696B5B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09" y="2901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4520" name="Text Box 184">
                <a:extLst>
                  <a:ext uri="{FF2B5EF4-FFF2-40B4-BE49-F238E27FC236}">
                    <a16:creationId xmlns:a16="http://schemas.microsoft.com/office/drawing/2014/main" id="{E0AFDB4B-A5EF-4537-9193-1A918175B0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5" y="2923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14521" name="Text Box 185">
                <a:extLst>
                  <a:ext uri="{FF2B5EF4-FFF2-40B4-BE49-F238E27FC236}">
                    <a16:creationId xmlns:a16="http://schemas.microsoft.com/office/drawing/2014/main" id="{27083E3F-7785-4CDB-95F0-E669D64A3F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8" y="3394"/>
                <a:ext cx="240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sp>
            <p:nvSpPr>
              <p:cNvPr id="14522" name="Text Box 186">
                <a:extLst>
                  <a:ext uri="{FF2B5EF4-FFF2-40B4-BE49-F238E27FC236}">
                    <a16:creationId xmlns:a16="http://schemas.microsoft.com/office/drawing/2014/main" id="{6D2D6B8F-2878-4E64-8AEA-C6644F47C5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60" y="3249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14523" name="Text Box 187">
                <a:extLst>
                  <a:ext uri="{FF2B5EF4-FFF2-40B4-BE49-F238E27FC236}">
                    <a16:creationId xmlns:a16="http://schemas.microsoft.com/office/drawing/2014/main" id="{2940F2DE-F7A2-461C-A309-0660A66642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20" y="3333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千葉</a:t>
                </a:r>
              </a:p>
            </p:txBody>
          </p:sp>
          <p:sp>
            <p:nvSpPr>
              <p:cNvPr id="14524" name="Text Box 188">
                <a:extLst>
                  <a:ext uri="{FF2B5EF4-FFF2-40B4-BE49-F238E27FC236}">
                    <a16:creationId xmlns:a16="http://schemas.microsoft.com/office/drawing/2014/main" id="{2A05EEBE-AD7D-442E-B79F-1EC93EDA71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91" y="3286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14525" name="Text Box 189">
                <a:extLst>
                  <a:ext uri="{FF2B5EF4-FFF2-40B4-BE49-F238E27FC236}">
                    <a16:creationId xmlns:a16="http://schemas.microsoft.com/office/drawing/2014/main" id="{0D4E2E6B-4FF5-4703-910C-2F102627F1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91" y="3445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14526" name="Text Box 190">
                <a:extLst>
                  <a:ext uri="{FF2B5EF4-FFF2-40B4-BE49-F238E27FC236}">
                    <a16:creationId xmlns:a16="http://schemas.microsoft.com/office/drawing/2014/main" id="{F0E37717-94F7-4868-93CB-1FC8F79527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32" y="2402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宮城</a:t>
                </a:r>
              </a:p>
            </p:txBody>
          </p:sp>
          <p:sp>
            <p:nvSpPr>
              <p:cNvPr id="14527" name="Text Box 191">
                <a:extLst>
                  <a:ext uri="{FF2B5EF4-FFF2-40B4-BE49-F238E27FC236}">
                    <a16:creationId xmlns:a16="http://schemas.microsoft.com/office/drawing/2014/main" id="{9F56EEA6-00A7-4A18-98E9-55EC391509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4" y="3082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岐阜</a:t>
                </a:r>
              </a:p>
            </p:txBody>
          </p:sp>
          <p:sp>
            <p:nvSpPr>
              <p:cNvPr id="14528" name="Text Box 192">
                <a:extLst>
                  <a:ext uri="{FF2B5EF4-FFF2-40B4-BE49-F238E27FC236}">
                    <a16:creationId xmlns:a16="http://schemas.microsoft.com/office/drawing/2014/main" id="{16966EF5-FC4A-43C2-B698-F73AAF289B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58" y="2901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14529" name="Text Box 193">
                <a:extLst>
                  <a:ext uri="{FF2B5EF4-FFF2-40B4-BE49-F238E27FC236}">
                    <a16:creationId xmlns:a16="http://schemas.microsoft.com/office/drawing/2014/main" id="{4CA65490-766D-4C77-83EE-A9AF074F7A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2" y="2946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長野</a:t>
                </a:r>
              </a:p>
            </p:txBody>
          </p:sp>
          <p:sp>
            <p:nvSpPr>
              <p:cNvPr id="14530" name="Text Box 194">
                <a:extLst>
                  <a:ext uri="{FF2B5EF4-FFF2-40B4-BE49-F238E27FC236}">
                    <a16:creationId xmlns:a16="http://schemas.microsoft.com/office/drawing/2014/main" id="{3FB0669F-10C6-41E0-B643-B43ED3ECDE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3" y="3196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4531" name="Text Box 195">
                <a:extLst>
                  <a:ext uri="{FF2B5EF4-FFF2-40B4-BE49-F238E27FC236}">
                    <a16:creationId xmlns:a16="http://schemas.microsoft.com/office/drawing/2014/main" id="{7AE1719C-E329-403C-92B6-AF6DAEC8FE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2" y="2703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14532" name="Text Box 196">
                <a:extLst>
                  <a:ext uri="{FF2B5EF4-FFF2-40B4-BE49-F238E27FC236}">
                    <a16:creationId xmlns:a16="http://schemas.microsoft.com/office/drawing/2014/main" id="{96C673BA-B809-453C-8E27-1D705E23A0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2" y="2725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石川</a:t>
                </a:r>
              </a:p>
            </p:txBody>
          </p:sp>
          <p:sp>
            <p:nvSpPr>
              <p:cNvPr id="14533" name="Text Box 197">
                <a:extLst>
                  <a:ext uri="{FF2B5EF4-FFF2-40B4-BE49-F238E27FC236}">
                    <a16:creationId xmlns:a16="http://schemas.microsoft.com/office/drawing/2014/main" id="{5F7A948D-2D51-4DAB-9540-4B23907773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0" y="2635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新潟</a:t>
                </a:r>
              </a:p>
            </p:txBody>
          </p:sp>
          <p:sp>
            <p:nvSpPr>
              <p:cNvPr id="14534" name="Text Box 198">
                <a:extLst>
                  <a:ext uri="{FF2B5EF4-FFF2-40B4-BE49-F238E27FC236}">
                    <a16:creationId xmlns:a16="http://schemas.microsoft.com/office/drawing/2014/main" id="{8F692425-086E-46A8-BB63-958BD334C4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5" y="3090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14535" name="Text Box 199">
                <a:extLst>
                  <a:ext uri="{FF2B5EF4-FFF2-40B4-BE49-F238E27FC236}">
                    <a16:creationId xmlns:a16="http://schemas.microsoft.com/office/drawing/2014/main" id="{799F2A71-603C-4C2A-958C-9835C0CAC9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10" y="3067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14536" name="Text Box 200">
                <a:extLst>
                  <a:ext uri="{FF2B5EF4-FFF2-40B4-BE49-F238E27FC236}">
                    <a16:creationId xmlns:a16="http://schemas.microsoft.com/office/drawing/2014/main" id="{FC53D4FF-1791-4DC1-802C-E7DA3C996F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82" y="2697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14537" name="Text Box 201">
                <a:extLst>
                  <a:ext uri="{FF2B5EF4-FFF2-40B4-BE49-F238E27FC236}">
                    <a16:creationId xmlns:a16="http://schemas.microsoft.com/office/drawing/2014/main" id="{3AE89A1A-E7C1-4489-8D33-E47EF430D5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69" y="2863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14538" name="Text Box 202">
                <a:extLst>
                  <a:ext uri="{FF2B5EF4-FFF2-40B4-BE49-F238E27FC236}">
                    <a16:creationId xmlns:a16="http://schemas.microsoft.com/office/drawing/2014/main" id="{BE567CFA-ED84-40E9-94E6-2E316630BB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1" y="2908"/>
                <a:ext cx="125" cy="176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14539" name="Text Box 203">
                <a:extLst>
                  <a:ext uri="{FF2B5EF4-FFF2-40B4-BE49-F238E27FC236}">
                    <a16:creationId xmlns:a16="http://schemas.microsoft.com/office/drawing/2014/main" id="{687CCCE7-53A5-4762-9986-F12AD0C724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13" y="2084"/>
                <a:ext cx="176" cy="125"/>
              </a:xfrm>
              <a:prstGeom prst="rect">
                <a:avLst/>
              </a:prstGeom>
              <a:gradFill rotWithShape="1">
                <a:gsLst>
                  <a:gs pos="0">
                    <a:srgbClr val="FFFF00">
                      <a:alpha val="60001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pPr algn="ctr"/>
                <a:r>
                  <a:rPr lang="ja-JP" altLang="en-US" sz="800" b="1">
                    <a:ea typeface="メイリオ" panose="020B0604030504040204" pitchFamily="50" charset="-128"/>
                  </a:rPr>
                  <a:t>岩手</a:t>
                </a:r>
              </a:p>
            </p:txBody>
          </p:sp>
        </p:grpSp>
        <p:grpSp>
          <p:nvGrpSpPr>
            <p:cNvPr id="156" name="グループ化 108">
              <a:extLst>
                <a:ext uri="{FF2B5EF4-FFF2-40B4-BE49-F238E27FC236}">
                  <a16:creationId xmlns:a16="http://schemas.microsoft.com/office/drawing/2014/main" id="{021AE6C1-7897-40F3-99AA-06C1D9A8A9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186" y="3330004"/>
              <a:ext cx="1098058" cy="1284841"/>
              <a:chOff x="-1981200" y="482600"/>
              <a:chExt cx="4927600" cy="5765800"/>
            </a:xfrm>
          </p:grpSpPr>
          <p:sp>
            <p:nvSpPr>
              <p:cNvPr id="157" name="フリーフォーム 109">
                <a:extLst>
                  <a:ext uri="{FF2B5EF4-FFF2-40B4-BE49-F238E27FC236}">
                    <a16:creationId xmlns:a16="http://schemas.microsoft.com/office/drawing/2014/main" id="{50DA9AEE-D060-40DB-A1C7-8C1A123E5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58" name="フリーフォーム 110">
                <a:extLst>
                  <a:ext uri="{FF2B5EF4-FFF2-40B4-BE49-F238E27FC236}">
                    <a16:creationId xmlns:a16="http://schemas.microsoft.com/office/drawing/2014/main" id="{C8B8DE4D-73F5-468A-A564-59ED4600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 111">
                <a:extLst>
                  <a:ext uri="{FF2B5EF4-FFF2-40B4-BE49-F238E27FC236}">
                    <a16:creationId xmlns:a16="http://schemas.microsoft.com/office/drawing/2014/main" id="{71DEC691-A4E4-4E08-8019-BCBB8A970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60" name="フリーフォーム 112">
                <a:extLst>
                  <a:ext uri="{FF2B5EF4-FFF2-40B4-BE49-F238E27FC236}">
                    <a16:creationId xmlns:a16="http://schemas.microsoft.com/office/drawing/2014/main" id="{58D36C51-FA9F-4EA1-ADDD-91BA92ADC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61" name="フリーフォーム 113">
                <a:extLst>
                  <a:ext uri="{FF2B5EF4-FFF2-40B4-BE49-F238E27FC236}">
                    <a16:creationId xmlns:a16="http://schemas.microsoft.com/office/drawing/2014/main" id="{D2EEA657-F8D0-4310-89F7-6AE54754B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162" name="フリーフォーム 114">
                <a:extLst>
                  <a:ext uri="{FF2B5EF4-FFF2-40B4-BE49-F238E27FC236}">
                    <a16:creationId xmlns:a16="http://schemas.microsoft.com/office/drawing/2014/main" id="{5F9E805C-7DB1-43C8-B7EC-879E5370D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 w="6350" cap="flat">
                <a:prstDash val="sysDot"/>
                <a:round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76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  <a:contourClr>
                  <a:schemeClr val="folHlink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3" name="グループ化 108">
              <a:extLst>
                <a:ext uri="{FF2B5EF4-FFF2-40B4-BE49-F238E27FC236}">
                  <a16:creationId xmlns:a16="http://schemas.microsoft.com/office/drawing/2014/main" id="{36673BE2-3143-433B-9D7A-94E95C4055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186" y="3330004"/>
              <a:ext cx="1098058" cy="1284841"/>
              <a:chOff x="-1981200" y="482600"/>
              <a:chExt cx="4927600" cy="5765800"/>
            </a:xfrm>
          </p:grpSpPr>
          <p:sp>
            <p:nvSpPr>
              <p:cNvPr id="164" name="フリーフォーム 109">
                <a:extLst>
                  <a:ext uri="{FF2B5EF4-FFF2-40B4-BE49-F238E27FC236}">
                    <a16:creationId xmlns:a16="http://schemas.microsoft.com/office/drawing/2014/main" id="{E53B3592-869E-417A-BA25-B46B6933A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1200" y="4356100"/>
                <a:ext cx="1435100" cy="1892300"/>
              </a:xfrm>
              <a:custGeom>
                <a:avLst/>
                <a:gdLst>
                  <a:gd name="T0" fmla="*/ 1219200 w 1435100"/>
                  <a:gd name="T1" fmla="*/ 50800 h 1892300"/>
                  <a:gd name="T2" fmla="*/ 1079500 w 1435100"/>
                  <a:gd name="T3" fmla="*/ 266700 h 1892300"/>
                  <a:gd name="T4" fmla="*/ 812800 w 1435100"/>
                  <a:gd name="T5" fmla="*/ 558800 h 1892300"/>
                  <a:gd name="T6" fmla="*/ 647700 w 1435100"/>
                  <a:gd name="T7" fmla="*/ 381000 h 1892300"/>
                  <a:gd name="T8" fmla="*/ 469900 w 1435100"/>
                  <a:gd name="T9" fmla="*/ 381000 h 1892300"/>
                  <a:gd name="T10" fmla="*/ 469900 w 1435100"/>
                  <a:gd name="T11" fmla="*/ 571500 h 1892300"/>
                  <a:gd name="T12" fmla="*/ 685800 w 1435100"/>
                  <a:gd name="T13" fmla="*/ 647700 h 1892300"/>
                  <a:gd name="T14" fmla="*/ 558800 w 1435100"/>
                  <a:gd name="T15" fmla="*/ 838200 h 1892300"/>
                  <a:gd name="T16" fmla="*/ 317500 w 1435100"/>
                  <a:gd name="T17" fmla="*/ 939800 h 1892300"/>
                  <a:gd name="T18" fmla="*/ 241300 w 1435100"/>
                  <a:gd name="T19" fmla="*/ 1054100 h 1892300"/>
                  <a:gd name="T20" fmla="*/ 241300 w 1435100"/>
                  <a:gd name="T21" fmla="*/ 1054100 h 1892300"/>
                  <a:gd name="T22" fmla="*/ 203200 w 1435100"/>
                  <a:gd name="T23" fmla="*/ 1308100 h 1892300"/>
                  <a:gd name="T24" fmla="*/ 139700 w 1435100"/>
                  <a:gd name="T25" fmla="*/ 1447800 h 1892300"/>
                  <a:gd name="T26" fmla="*/ 0 w 1435100"/>
                  <a:gd name="T27" fmla="*/ 1498600 h 1892300"/>
                  <a:gd name="T28" fmla="*/ 50800 w 1435100"/>
                  <a:gd name="T29" fmla="*/ 1892300 h 1892300"/>
                  <a:gd name="T30" fmla="*/ 342900 w 1435100"/>
                  <a:gd name="T31" fmla="*/ 1701800 h 1892300"/>
                  <a:gd name="T32" fmla="*/ 266700 w 1435100"/>
                  <a:gd name="T33" fmla="*/ 1587500 h 1892300"/>
                  <a:gd name="T34" fmla="*/ 368300 w 1435100"/>
                  <a:gd name="T35" fmla="*/ 1308100 h 1892300"/>
                  <a:gd name="T36" fmla="*/ 508000 w 1435100"/>
                  <a:gd name="T37" fmla="*/ 1308100 h 1892300"/>
                  <a:gd name="T38" fmla="*/ 419100 w 1435100"/>
                  <a:gd name="T39" fmla="*/ 1028700 h 1892300"/>
                  <a:gd name="T40" fmla="*/ 596900 w 1435100"/>
                  <a:gd name="T41" fmla="*/ 965200 h 1892300"/>
                  <a:gd name="T42" fmla="*/ 800100 w 1435100"/>
                  <a:gd name="T43" fmla="*/ 800100 h 1892300"/>
                  <a:gd name="T44" fmla="*/ 990600 w 1435100"/>
                  <a:gd name="T45" fmla="*/ 762000 h 1892300"/>
                  <a:gd name="T46" fmla="*/ 1054100 w 1435100"/>
                  <a:gd name="T47" fmla="*/ 584200 h 1892300"/>
                  <a:gd name="T48" fmla="*/ 1257300 w 1435100"/>
                  <a:gd name="T49" fmla="*/ 584200 h 1892300"/>
                  <a:gd name="T50" fmla="*/ 1435100 w 1435100"/>
                  <a:gd name="T51" fmla="*/ 228600 h 1892300"/>
                  <a:gd name="T52" fmla="*/ 1308100 w 1435100"/>
                  <a:gd name="T53" fmla="*/ 0 h 1892300"/>
                  <a:gd name="T54" fmla="*/ 1219200 w 1435100"/>
                  <a:gd name="T55" fmla="*/ 50800 h 18923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100" h="1892300">
                    <a:moveTo>
                      <a:pt x="1219200" y="50800"/>
                    </a:moveTo>
                    <a:lnTo>
                      <a:pt x="1079500" y="266700"/>
                    </a:lnTo>
                    <a:lnTo>
                      <a:pt x="812800" y="558800"/>
                    </a:lnTo>
                    <a:lnTo>
                      <a:pt x="647700" y="381000"/>
                    </a:lnTo>
                    <a:lnTo>
                      <a:pt x="469900" y="381000"/>
                    </a:lnTo>
                    <a:lnTo>
                      <a:pt x="469900" y="571500"/>
                    </a:lnTo>
                    <a:lnTo>
                      <a:pt x="685800" y="647700"/>
                    </a:lnTo>
                    <a:lnTo>
                      <a:pt x="558800" y="838200"/>
                    </a:lnTo>
                    <a:lnTo>
                      <a:pt x="317500" y="939800"/>
                    </a:lnTo>
                    <a:lnTo>
                      <a:pt x="241300" y="1054100"/>
                    </a:lnTo>
                    <a:lnTo>
                      <a:pt x="203200" y="1308100"/>
                    </a:lnTo>
                    <a:lnTo>
                      <a:pt x="139700" y="1447800"/>
                    </a:lnTo>
                    <a:lnTo>
                      <a:pt x="0" y="1498600"/>
                    </a:lnTo>
                    <a:lnTo>
                      <a:pt x="50800" y="1892300"/>
                    </a:lnTo>
                    <a:lnTo>
                      <a:pt x="342900" y="1701800"/>
                    </a:lnTo>
                    <a:lnTo>
                      <a:pt x="266700" y="1587500"/>
                    </a:lnTo>
                    <a:lnTo>
                      <a:pt x="368300" y="1308100"/>
                    </a:lnTo>
                    <a:lnTo>
                      <a:pt x="508000" y="1308100"/>
                    </a:lnTo>
                    <a:lnTo>
                      <a:pt x="419100" y="1028700"/>
                    </a:lnTo>
                    <a:lnTo>
                      <a:pt x="596900" y="965200"/>
                    </a:lnTo>
                    <a:lnTo>
                      <a:pt x="800100" y="800100"/>
                    </a:lnTo>
                    <a:lnTo>
                      <a:pt x="990600" y="762000"/>
                    </a:lnTo>
                    <a:lnTo>
                      <a:pt x="1054100" y="584200"/>
                    </a:lnTo>
                    <a:lnTo>
                      <a:pt x="1257300" y="584200"/>
                    </a:lnTo>
                    <a:lnTo>
                      <a:pt x="1435100" y="228600"/>
                    </a:lnTo>
                    <a:lnTo>
                      <a:pt x="1308100" y="0"/>
                    </a:lnTo>
                    <a:lnTo>
                      <a:pt x="1219200" y="5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5" name="フリーフォーム 110">
                <a:extLst>
                  <a:ext uri="{FF2B5EF4-FFF2-40B4-BE49-F238E27FC236}">
                    <a16:creationId xmlns:a16="http://schemas.microsoft.com/office/drawing/2014/main" id="{62D4FFF6-B879-4B7C-BB24-FDDB2B3F7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400" y="609600"/>
                <a:ext cx="914400" cy="863600"/>
              </a:xfrm>
              <a:custGeom>
                <a:avLst/>
                <a:gdLst>
                  <a:gd name="T0" fmla="*/ 914400 w 914400"/>
                  <a:gd name="T1" fmla="*/ 0 h 863600"/>
                  <a:gd name="T2" fmla="*/ 635000 w 914400"/>
                  <a:gd name="T3" fmla="*/ 165100 h 863600"/>
                  <a:gd name="T4" fmla="*/ 203200 w 914400"/>
                  <a:gd name="T5" fmla="*/ 381000 h 863600"/>
                  <a:gd name="T6" fmla="*/ 101600 w 914400"/>
                  <a:gd name="T7" fmla="*/ 482600 h 863600"/>
                  <a:gd name="T8" fmla="*/ 0 w 914400"/>
                  <a:gd name="T9" fmla="*/ 546100 h 863600"/>
                  <a:gd name="T10" fmla="*/ 101600 w 914400"/>
                  <a:gd name="T11" fmla="*/ 685800 h 863600"/>
                  <a:gd name="T12" fmla="*/ 165100 w 914400"/>
                  <a:gd name="T13" fmla="*/ 825500 h 863600"/>
                  <a:gd name="T14" fmla="*/ 330200 w 914400"/>
                  <a:gd name="T15" fmla="*/ 863600 h 863600"/>
                  <a:gd name="T16" fmla="*/ 304800 w 914400"/>
                  <a:gd name="T17" fmla="*/ 685800 h 863600"/>
                  <a:gd name="T18" fmla="*/ 558800 w 914400"/>
                  <a:gd name="T19" fmla="*/ 647700 h 863600"/>
                  <a:gd name="T20" fmla="*/ 533400 w 914400"/>
                  <a:gd name="T21" fmla="*/ 495300 h 863600"/>
                  <a:gd name="T22" fmla="*/ 774700 w 914400"/>
                  <a:gd name="T23" fmla="*/ 393700 h 863600"/>
                  <a:gd name="T24" fmla="*/ 914400 w 914400"/>
                  <a:gd name="T25" fmla="*/ 165100 h 863600"/>
                  <a:gd name="T26" fmla="*/ 914400 w 914400"/>
                  <a:gd name="T27" fmla="*/ 0 h 863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4400" h="863600">
                    <a:moveTo>
                      <a:pt x="914400" y="0"/>
                    </a:moveTo>
                    <a:lnTo>
                      <a:pt x="635000" y="165100"/>
                    </a:lnTo>
                    <a:lnTo>
                      <a:pt x="203200" y="381000"/>
                    </a:lnTo>
                    <a:lnTo>
                      <a:pt x="101600" y="482600"/>
                    </a:lnTo>
                    <a:lnTo>
                      <a:pt x="0" y="546100"/>
                    </a:lnTo>
                    <a:lnTo>
                      <a:pt x="101600" y="685800"/>
                    </a:lnTo>
                    <a:lnTo>
                      <a:pt x="165100" y="825500"/>
                    </a:lnTo>
                    <a:lnTo>
                      <a:pt x="330200" y="863600"/>
                    </a:lnTo>
                    <a:lnTo>
                      <a:pt x="304800" y="685800"/>
                    </a:lnTo>
                    <a:lnTo>
                      <a:pt x="558800" y="647700"/>
                    </a:lnTo>
                    <a:lnTo>
                      <a:pt x="533400" y="495300"/>
                    </a:lnTo>
                    <a:lnTo>
                      <a:pt x="774700" y="393700"/>
                    </a:lnTo>
                    <a:lnTo>
                      <a:pt x="914400" y="165100"/>
                    </a:lnTo>
                    <a:lnTo>
                      <a:pt x="9144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フリーフォーム 111">
                <a:extLst>
                  <a:ext uri="{FF2B5EF4-FFF2-40B4-BE49-F238E27FC236}">
                    <a16:creationId xmlns:a16="http://schemas.microsoft.com/office/drawing/2014/main" id="{CEB32EF9-8961-4F9F-8C83-637799DF1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" y="1968500"/>
                <a:ext cx="330200" cy="596900"/>
              </a:xfrm>
              <a:custGeom>
                <a:avLst/>
                <a:gdLst>
                  <a:gd name="T0" fmla="*/ 203200 w 330200"/>
                  <a:gd name="T1" fmla="*/ 0 h 596900"/>
                  <a:gd name="T2" fmla="*/ 63500 w 330200"/>
                  <a:gd name="T3" fmla="*/ 25400 h 596900"/>
                  <a:gd name="T4" fmla="*/ 76200 w 330200"/>
                  <a:gd name="T5" fmla="*/ 228600 h 596900"/>
                  <a:gd name="T6" fmla="*/ 0 w 330200"/>
                  <a:gd name="T7" fmla="*/ 393700 h 596900"/>
                  <a:gd name="T8" fmla="*/ 177800 w 330200"/>
                  <a:gd name="T9" fmla="*/ 596900 h 596900"/>
                  <a:gd name="T10" fmla="*/ 254000 w 330200"/>
                  <a:gd name="T11" fmla="*/ 546100 h 596900"/>
                  <a:gd name="T12" fmla="*/ 330200 w 330200"/>
                  <a:gd name="T13" fmla="*/ 330200 h 596900"/>
                  <a:gd name="T14" fmla="*/ 228600 w 330200"/>
                  <a:gd name="T15" fmla="*/ 203200 h 596900"/>
                  <a:gd name="T16" fmla="*/ 203200 w 330200"/>
                  <a:gd name="T17" fmla="*/ 0 h 5969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0200" h="596900">
                    <a:moveTo>
                      <a:pt x="203200" y="0"/>
                    </a:moveTo>
                    <a:lnTo>
                      <a:pt x="63500" y="25400"/>
                    </a:lnTo>
                    <a:lnTo>
                      <a:pt x="76200" y="228600"/>
                    </a:lnTo>
                    <a:lnTo>
                      <a:pt x="0" y="393700"/>
                    </a:lnTo>
                    <a:lnTo>
                      <a:pt x="177800" y="596900"/>
                    </a:lnTo>
                    <a:lnTo>
                      <a:pt x="254000" y="546100"/>
                    </a:lnTo>
                    <a:lnTo>
                      <a:pt x="330200" y="330200"/>
                    </a:lnTo>
                    <a:lnTo>
                      <a:pt x="228600" y="203200"/>
                    </a:lnTo>
                    <a:lnTo>
                      <a:pt x="2032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フリーフォーム 112">
                <a:extLst>
                  <a:ext uri="{FF2B5EF4-FFF2-40B4-BE49-F238E27FC236}">
                    <a16:creationId xmlns:a16="http://schemas.microsoft.com/office/drawing/2014/main" id="{E3A0B0C2-85F7-42A5-9A0B-42E5B15CE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700" y="482600"/>
                <a:ext cx="215900" cy="368300"/>
              </a:xfrm>
              <a:custGeom>
                <a:avLst/>
                <a:gdLst>
                  <a:gd name="T0" fmla="*/ 50800 w 215900"/>
                  <a:gd name="T1" fmla="*/ 0 h 368300"/>
                  <a:gd name="T2" fmla="*/ 0 w 215900"/>
                  <a:gd name="T3" fmla="*/ 152400 h 368300"/>
                  <a:gd name="T4" fmla="*/ 101600 w 215900"/>
                  <a:gd name="T5" fmla="*/ 368300 h 368300"/>
                  <a:gd name="T6" fmla="*/ 215900 w 215900"/>
                  <a:gd name="T7" fmla="*/ 215900 h 368300"/>
                  <a:gd name="T8" fmla="*/ 50800 w 215900"/>
                  <a:gd name="T9" fmla="*/ 0 h 36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5900" h="368300">
                    <a:moveTo>
                      <a:pt x="50800" y="0"/>
                    </a:moveTo>
                    <a:lnTo>
                      <a:pt x="0" y="152400"/>
                    </a:lnTo>
                    <a:lnTo>
                      <a:pt x="101600" y="368300"/>
                    </a:lnTo>
                    <a:lnTo>
                      <a:pt x="215900" y="215900"/>
                    </a:lnTo>
                    <a:lnTo>
                      <a:pt x="508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フリーフォーム 113">
                <a:extLst>
                  <a:ext uri="{FF2B5EF4-FFF2-40B4-BE49-F238E27FC236}">
                    <a16:creationId xmlns:a16="http://schemas.microsoft.com/office/drawing/2014/main" id="{2BF1B7F2-88D2-4F8A-937A-265478376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700" y="825500"/>
                <a:ext cx="266700" cy="203200"/>
              </a:xfrm>
              <a:custGeom>
                <a:avLst/>
                <a:gdLst>
                  <a:gd name="T0" fmla="*/ 266700 w 266700"/>
                  <a:gd name="T1" fmla="*/ 0 h 203200"/>
                  <a:gd name="T2" fmla="*/ 0 w 266700"/>
                  <a:gd name="T3" fmla="*/ 152400 h 203200"/>
                  <a:gd name="T4" fmla="*/ 114300 w 266700"/>
                  <a:gd name="T5" fmla="*/ 203200 h 203200"/>
                  <a:gd name="T6" fmla="*/ 190500 w 266700"/>
                  <a:gd name="T7" fmla="*/ 127000 h 203200"/>
                  <a:gd name="T8" fmla="*/ 266700 w 266700"/>
                  <a:gd name="T9" fmla="*/ 0 h 203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700" h="203200">
                    <a:moveTo>
                      <a:pt x="266700" y="0"/>
                    </a:moveTo>
                    <a:lnTo>
                      <a:pt x="0" y="152400"/>
                    </a:lnTo>
                    <a:lnTo>
                      <a:pt x="114300" y="203200"/>
                    </a:lnTo>
                    <a:lnTo>
                      <a:pt x="190500" y="127000"/>
                    </a:lnTo>
                    <a:lnTo>
                      <a:pt x="2667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フリーフォーム 114">
                <a:extLst>
                  <a:ext uri="{FF2B5EF4-FFF2-40B4-BE49-F238E27FC236}">
                    <a16:creationId xmlns:a16="http://schemas.microsoft.com/office/drawing/2014/main" id="{1B239511-38EE-4F21-981E-E0BCF6B20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3200" y="3009900"/>
                <a:ext cx="381000" cy="304800"/>
              </a:xfrm>
              <a:custGeom>
                <a:avLst/>
                <a:gdLst>
                  <a:gd name="T0" fmla="*/ 381000 w 381000"/>
                  <a:gd name="T1" fmla="*/ 0 h 304800"/>
                  <a:gd name="T2" fmla="*/ 0 w 381000"/>
                  <a:gd name="T3" fmla="*/ 190500 h 304800"/>
                  <a:gd name="T4" fmla="*/ 177800 w 381000"/>
                  <a:gd name="T5" fmla="*/ 304800 h 304800"/>
                  <a:gd name="T6" fmla="*/ 381000 w 381000"/>
                  <a:gd name="T7" fmla="*/ 0 h 304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1000" h="304800">
                    <a:moveTo>
                      <a:pt x="381000" y="0"/>
                    </a:moveTo>
                    <a:lnTo>
                      <a:pt x="0" y="190500"/>
                    </a:lnTo>
                    <a:lnTo>
                      <a:pt x="177800" y="304800"/>
                    </a:lnTo>
                    <a:lnTo>
                      <a:pt x="3810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31765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C2B97400-2BA0-455E-976C-04A77CBED791}"/>
                </a:ext>
              </a:extLst>
            </p:cNvPr>
            <p:cNvGrpSpPr/>
            <p:nvPr/>
          </p:nvGrpSpPr>
          <p:grpSpPr>
            <a:xfrm>
              <a:off x="9073704" y="608745"/>
              <a:ext cx="1382620" cy="1189425"/>
              <a:chOff x="9073704" y="608745"/>
              <a:chExt cx="1382620" cy="1189425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EAE7C7C4-F25D-4BE5-A675-3D94A132BDE6}"/>
                  </a:ext>
                </a:extLst>
              </p:cNvPr>
              <p:cNvGrpSpPr/>
              <p:nvPr/>
            </p:nvGrpSpPr>
            <p:grpSpPr>
              <a:xfrm>
                <a:off x="9073704" y="608745"/>
                <a:ext cx="1382620" cy="1189425"/>
                <a:chOff x="2243138" y="-171450"/>
                <a:chExt cx="6748462" cy="5805488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D39DBE5A-3EC4-4DD5-8AFE-B9EDCAFB24C8}"/>
                    </a:ext>
                  </a:extLst>
                </p:cNvPr>
                <p:cNvSpPr/>
                <p:nvPr/>
              </p:nvSpPr>
              <p:spPr>
                <a:xfrm>
                  <a:off x="2243138" y="2624138"/>
                  <a:ext cx="2243137" cy="2128837"/>
                </a:xfrm>
                <a:custGeom>
                  <a:avLst/>
                  <a:gdLst>
                    <a:gd name="connsiteX0" fmla="*/ 681037 w 2243137"/>
                    <a:gd name="connsiteY0" fmla="*/ 1200150 h 2128837"/>
                    <a:gd name="connsiteX1" fmla="*/ 652462 w 2243137"/>
                    <a:gd name="connsiteY1" fmla="*/ 1285875 h 2128837"/>
                    <a:gd name="connsiteX2" fmla="*/ 533400 w 2243137"/>
                    <a:gd name="connsiteY2" fmla="*/ 1319212 h 2128837"/>
                    <a:gd name="connsiteX3" fmla="*/ 519112 w 2243137"/>
                    <a:gd name="connsiteY3" fmla="*/ 1381125 h 2128837"/>
                    <a:gd name="connsiteX4" fmla="*/ 366712 w 2243137"/>
                    <a:gd name="connsiteY4" fmla="*/ 1490662 h 2128837"/>
                    <a:gd name="connsiteX5" fmla="*/ 176212 w 2243137"/>
                    <a:gd name="connsiteY5" fmla="*/ 1633537 h 2128837"/>
                    <a:gd name="connsiteX6" fmla="*/ 57150 w 2243137"/>
                    <a:gd name="connsiteY6" fmla="*/ 1804987 h 2128837"/>
                    <a:gd name="connsiteX7" fmla="*/ 0 w 2243137"/>
                    <a:gd name="connsiteY7" fmla="*/ 1843087 h 2128837"/>
                    <a:gd name="connsiteX8" fmla="*/ 38100 w 2243137"/>
                    <a:gd name="connsiteY8" fmla="*/ 1995487 h 2128837"/>
                    <a:gd name="connsiteX9" fmla="*/ 33337 w 2243137"/>
                    <a:gd name="connsiteY9" fmla="*/ 2071687 h 2128837"/>
                    <a:gd name="connsiteX10" fmla="*/ 33337 w 2243137"/>
                    <a:gd name="connsiteY10" fmla="*/ 2128837 h 2128837"/>
                    <a:gd name="connsiteX11" fmla="*/ 271462 w 2243137"/>
                    <a:gd name="connsiteY11" fmla="*/ 2105025 h 2128837"/>
                    <a:gd name="connsiteX12" fmla="*/ 314325 w 2243137"/>
                    <a:gd name="connsiteY12" fmla="*/ 2124075 h 2128837"/>
                    <a:gd name="connsiteX13" fmla="*/ 366712 w 2243137"/>
                    <a:gd name="connsiteY13" fmla="*/ 1771650 h 2128837"/>
                    <a:gd name="connsiteX14" fmla="*/ 476250 w 2243137"/>
                    <a:gd name="connsiteY14" fmla="*/ 1652587 h 2128837"/>
                    <a:gd name="connsiteX15" fmla="*/ 747712 w 2243137"/>
                    <a:gd name="connsiteY15" fmla="*/ 1576387 h 2128837"/>
                    <a:gd name="connsiteX16" fmla="*/ 785812 w 2243137"/>
                    <a:gd name="connsiteY16" fmla="*/ 1300162 h 2128837"/>
                    <a:gd name="connsiteX17" fmla="*/ 890587 w 2243137"/>
                    <a:gd name="connsiteY17" fmla="*/ 1300162 h 2128837"/>
                    <a:gd name="connsiteX18" fmla="*/ 1028700 w 2243137"/>
                    <a:gd name="connsiteY18" fmla="*/ 971550 h 2128837"/>
                    <a:gd name="connsiteX19" fmla="*/ 1195387 w 2243137"/>
                    <a:gd name="connsiteY19" fmla="*/ 904875 h 2128837"/>
                    <a:gd name="connsiteX20" fmla="*/ 1376362 w 2243137"/>
                    <a:gd name="connsiteY20" fmla="*/ 661987 h 2128837"/>
                    <a:gd name="connsiteX21" fmla="*/ 1743075 w 2243137"/>
                    <a:gd name="connsiteY21" fmla="*/ 633412 h 2128837"/>
                    <a:gd name="connsiteX22" fmla="*/ 1928812 w 2243137"/>
                    <a:gd name="connsiteY22" fmla="*/ 385762 h 2128837"/>
                    <a:gd name="connsiteX23" fmla="*/ 2019300 w 2243137"/>
                    <a:gd name="connsiteY23" fmla="*/ 385762 h 2128837"/>
                    <a:gd name="connsiteX24" fmla="*/ 2095500 w 2243137"/>
                    <a:gd name="connsiteY24" fmla="*/ 442912 h 2128837"/>
                    <a:gd name="connsiteX25" fmla="*/ 2185987 w 2243137"/>
                    <a:gd name="connsiteY25" fmla="*/ 385762 h 2128837"/>
                    <a:gd name="connsiteX26" fmla="*/ 2243137 w 2243137"/>
                    <a:gd name="connsiteY26" fmla="*/ 185737 h 2128837"/>
                    <a:gd name="connsiteX27" fmla="*/ 2052637 w 2243137"/>
                    <a:gd name="connsiteY27" fmla="*/ 266700 h 2128837"/>
                    <a:gd name="connsiteX28" fmla="*/ 1785937 w 2243137"/>
                    <a:gd name="connsiteY28" fmla="*/ 247650 h 2128837"/>
                    <a:gd name="connsiteX29" fmla="*/ 1624012 w 2243137"/>
                    <a:gd name="connsiteY29" fmla="*/ 161925 h 2128837"/>
                    <a:gd name="connsiteX30" fmla="*/ 1590675 w 2243137"/>
                    <a:gd name="connsiteY30" fmla="*/ 90487 h 2128837"/>
                    <a:gd name="connsiteX31" fmla="*/ 1485900 w 2243137"/>
                    <a:gd name="connsiteY31" fmla="*/ 0 h 2128837"/>
                    <a:gd name="connsiteX32" fmla="*/ 1400175 w 2243137"/>
                    <a:gd name="connsiteY32" fmla="*/ 23812 h 2128837"/>
                    <a:gd name="connsiteX33" fmla="*/ 1262062 w 2243137"/>
                    <a:gd name="connsiteY33" fmla="*/ 176212 h 2128837"/>
                    <a:gd name="connsiteX34" fmla="*/ 1252537 w 2243137"/>
                    <a:gd name="connsiteY34" fmla="*/ 290512 h 2128837"/>
                    <a:gd name="connsiteX35" fmla="*/ 1185862 w 2243137"/>
                    <a:gd name="connsiteY35" fmla="*/ 357187 h 2128837"/>
                    <a:gd name="connsiteX36" fmla="*/ 1119187 w 2243137"/>
                    <a:gd name="connsiteY36" fmla="*/ 533400 h 2128837"/>
                    <a:gd name="connsiteX37" fmla="*/ 966787 w 2243137"/>
                    <a:gd name="connsiteY37" fmla="*/ 714375 h 2128837"/>
                    <a:gd name="connsiteX38" fmla="*/ 690562 w 2243137"/>
                    <a:gd name="connsiteY38" fmla="*/ 1071562 h 2128837"/>
                    <a:gd name="connsiteX39" fmla="*/ 652462 w 2243137"/>
                    <a:gd name="connsiteY39" fmla="*/ 1157287 h 2128837"/>
                    <a:gd name="connsiteX40" fmla="*/ 681037 w 2243137"/>
                    <a:gd name="connsiteY40" fmla="*/ 1200150 h 2128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243137" h="2128837">
                      <a:moveTo>
                        <a:pt x="681037" y="1200150"/>
                      </a:moveTo>
                      <a:lnTo>
                        <a:pt x="652462" y="1285875"/>
                      </a:lnTo>
                      <a:lnTo>
                        <a:pt x="533400" y="1319212"/>
                      </a:lnTo>
                      <a:lnTo>
                        <a:pt x="519112" y="1381125"/>
                      </a:lnTo>
                      <a:lnTo>
                        <a:pt x="366712" y="1490662"/>
                      </a:lnTo>
                      <a:lnTo>
                        <a:pt x="176212" y="1633537"/>
                      </a:lnTo>
                      <a:lnTo>
                        <a:pt x="57150" y="1804987"/>
                      </a:lnTo>
                      <a:lnTo>
                        <a:pt x="0" y="1843087"/>
                      </a:lnTo>
                      <a:lnTo>
                        <a:pt x="38100" y="1995487"/>
                      </a:lnTo>
                      <a:lnTo>
                        <a:pt x="33337" y="2071687"/>
                      </a:lnTo>
                      <a:lnTo>
                        <a:pt x="33337" y="2128837"/>
                      </a:lnTo>
                      <a:lnTo>
                        <a:pt x="271462" y="2105025"/>
                      </a:lnTo>
                      <a:lnTo>
                        <a:pt x="314325" y="2124075"/>
                      </a:lnTo>
                      <a:lnTo>
                        <a:pt x="366712" y="1771650"/>
                      </a:lnTo>
                      <a:lnTo>
                        <a:pt x="476250" y="1652587"/>
                      </a:lnTo>
                      <a:lnTo>
                        <a:pt x="747712" y="1576387"/>
                      </a:lnTo>
                      <a:lnTo>
                        <a:pt x="785812" y="1300162"/>
                      </a:lnTo>
                      <a:lnTo>
                        <a:pt x="890587" y="1300162"/>
                      </a:lnTo>
                      <a:lnTo>
                        <a:pt x="1028700" y="971550"/>
                      </a:lnTo>
                      <a:lnTo>
                        <a:pt x="1195387" y="904875"/>
                      </a:lnTo>
                      <a:lnTo>
                        <a:pt x="1376362" y="661987"/>
                      </a:lnTo>
                      <a:lnTo>
                        <a:pt x="1743075" y="633412"/>
                      </a:lnTo>
                      <a:lnTo>
                        <a:pt x="1928812" y="385762"/>
                      </a:lnTo>
                      <a:lnTo>
                        <a:pt x="2019300" y="385762"/>
                      </a:lnTo>
                      <a:lnTo>
                        <a:pt x="2095500" y="442912"/>
                      </a:lnTo>
                      <a:lnTo>
                        <a:pt x="2185987" y="385762"/>
                      </a:lnTo>
                      <a:lnTo>
                        <a:pt x="2243137" y="185737"/>
                      </a:lnTo>
                      <a:lnTo>
                        <a:pt x="2052637" y="266700"/>
                      </a:lnTo>
                      <a:lnTo>
                        <a:pt x="1785937" y="247650"/>
                      </a:lnTo>
                      <a:lnTo>
                        <a:pt x="1624012" y="161925"/>
                      </a:lnTo>
                      <a:lnTo>
                        <a:pt x="1590675" y="90487"/>
                      </a:lnTo>
                      <a:lnTo>
                        <a:pt x="1485900" y="0"/>
                      </a:lnTo>
                      <a:lnTo>
                        <a:pt x="1400175" y="23812"/>
                      </a:lnTo>
                      <a:lnTo>
                        <a:pt x="1262062" y="176212"/>
                      </a:lnTo>
                      <a:lnTo>
                        <a:pt x="1252537" y="290512"/>
                      </a:lnTo>
                      <a:lnTo>
                        <a:pt x="1185862" y="357187"/>
                      </a:lnTo>
                      <a:lnTo>
                        <a:pt x="1119187" y="533400"/>
                      </a:lnTo>
                      <a:lnTo>
                        <a:pt x="966787" y="714375"/>
                      </a:lnTo>
                      <a:lnTo>
                        <a:pt x="690562" y="1071562"/>
                      </a:lnTo>
                      <a:lnTo>
                        <a:pt x="652462" y="1157287"/>
                      </a:lnTo>
                      <a:lnTo>
                        <a:pt x="681037" y="12001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AFC9885A-9CB9-46B3-915D-704AB9DCF290}"/>
                    </a:ext>
                  </a:extLst>
                </p:cNvPr>
                <p:cNvSpPr/>
                <p:nvPr/>
              </p:nvSpPr>
              <p:spPr>
                <a:xfrm>
                  <a:off x="4514850" y="4300538"/>
                  <a:ext cx="633413" cy="523875"/>
                </a:xfrm>
                <a:custGeom>
                  <a:avLst/>
                  <a:gdLst>
                    <a:gd name="connsiteX0" fmla="*/ 276225 w 633413"/>
                    <a:gd name="connsiteY0" fmla="*/ 161925 h 523875"/>
                    <a:gd name="connsiteX1" fmla="*/ 42863 w 633413"/>
                    <a:gd name="connsiteY1" fmla="*/ 204787 h 523875"/>
                    <a:gd name="connsiteX2" fmla="*/ 0 w 633413"/>
                    <a:gd name="connsiteY2" fmla="*/ 252412 h 523875"/>
                    <a:gd name="connsiteX3" fmla="*/ 33338 w 633413"/>
                    <a:gd name="connsiteY3" fmla="*/ 366712 h 523875"/>
                    <a:gd name="connsiteX4" fmla="*/ 71438 w 633413"/>
                    <a:gd name="connsiteY4" fmla="*/ 414337 h 523875"/>
                    <a:gd name="connsiteX5" fmla="*/ 133350 w 633413"/>
                    <a:gd name="connsiteY5" fmla="*/ 523875 h 523875"/>
                    <a:gd name="connsiteX6" fmla="*/ 185738 w 633413"/>
                    <a:gd name="connsiteY6" fmla="*/ 504825 h 523875"/>
                    <a:gd name="connsiteX7" fmla="*/ 209550 w 633413"/>
                    <a:gd name="connsiteY7" fmla="*/ 395287 h 523875"/>
                    <a:gd name="connsiteX8" fmla="*/ 323850 w 633413"/>
                    <a:gd name="connsiteY8" fmla="*/ 404812 h 523875"/>
                    <a:gd name="connsiteX9" fmla="*/ 423863 w 633413"/>
                    <a:gd name="connsiteY9" fmla="*/ 361950 h 523875"/>
                    <a:gd name="connsiteX10" fmla="*/ 457200 w 633413"/>
                    <a:gd name="connsiteY10" fmla="*/ 280987 h 523875"/>
                    <a:gd name="connsiteX11" fmla="*/ 509588 w 633413"/>
                    <a:gd name="connsiteY11" fmla="*/ 223837 h 523875"/>
                    <a:gd name="connsiteX12" fmla="*/ 609600 w 633413"/>
                    <a:gd name="connsiteY12" fmla="*/ 219075 h 523875"/>
                    <a:gd name="connsiteX13" fmla="*/ 609600 w 633413"/>
                    <a:gd name="connsiteY13" fmla="*/ 157162 h 523875"/>
                    <a:gd name="connsiteX14" fmla="*/ 633413 w 633413"/>
                    <a:gd name="connsiteY14" fmla="*/ 123825 h 523875"/>
                    <a:gd name="connsiteX15" fmla="*/ 504825 w 633413"/>
                    <a:gd name="connsiteY15" fmla="*/ 0 h 523875"/>
                    <a:gd name="connsiteX16" fmla="*/ 485775 w 633413"/>
                    <a:gd name="connsiteY16" fmla="*/ 47625 h 523875"/>
                    <a:gd name="connsiteX17" fmla="*/ 409575 w 633413"/>
                    <a:gd name="connsiteY17" fmla="*/ 42862 h 523875"/>
                    <a:gd name="connsiteX18" fmla="*/ 276225 w 633413"/>
                    <a:gd name="connsiteY18" fmla="*/ 16192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3413" h="523875">
                      <a:moveTo>
                        <a:pt x="276225" y="161925"/>
                      </a:moveTo>
                      <a:lnTo>
                        <a:pt x="42863" y="204787"/>
                      </a:lnTo>
                      <a:lnTo>
                        <a:pt x="0" y="252412"/>
                      </a:lnTo>
                      <a:lnTo>
                        <a:pt x="33338" y="366712"/>
                      </a:lnTo>
                      <a:lnTo>
                        <a:pt x="71438" y="414337"/>
                      </a:lnTo>
                      <a:lnTo>
                        <a:pt x="133350" y="523875"/>
                      </a:lnTo>
                      <a:lnTo>
                        <a:pt x="185738" y="504825"/>
                      </a:lnTo>
                      <a:lnTo>
                        <a:pt x="209550" y="395287"/>
                      </a:lnTo>
                      <a:lnTo>
                        <a:pt x="323850" y="404812"/>
                      </a:lnTo>
                      <a:lnTo>
                        <a:pt x="423863" y="361950"/>
                      </a:lnTo>
                      <a:lnTo>
                        <a:pt x="457200" y="280987"/>
                      </a:lnTo>
                      <a:lnTo>
                        <a:pt x="509588" y="223837"/>
                      </a:lnTo>
                      <a:lnTo>
                        <a:pt x="609600" y="219075"/>
                      </a:lnTo>
                      <a:lnTo>
                        <a:pt x="609600" y="157162"/>
                      </a:lnTo>
                      <a:lnTo>
                        <a:pt x="633413" y="123825"/>
                      </a:lnTo>
                      <a:lnTo>
                        <a:pt x="504825" y="0"/>
                      </a:lnTo>
                      <a:lnTo>
                        <a:pt x="485775" y="47625"/>
                      </a:lnTo>
                      <a:lnTo>
                        <a:pt x="409575" y="42862"/>
                      </a:lnTo>
                      <a:lnTo>
                        <a:pt x="276225" y="1619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16AF9E3F-C516-4A3C-B347-3548D2D1BD0B}"/>
                    </a:ext>
                  </a:extLst>
                </p:cNvPr>
                <p:cNvSpPr/>
                <p:nvPr/>
              </p:nvSpPr>
              <p:spPr>
                <a:xfrm>
                  <a:off x="3548063" y="5214938"/>
                  <a:ext cx="238125" cy="261937"/>
                </a:xfrm>
                <a:custGeom>
                  <a:avLst/>
                  <a:gdLst>
                    <a:gd name="connsiteX0" fmla="*/ 185737 w 238125"/>
                    <a:gd name="connsiteY0" fmla="*/ 47625 h 261937"/>
                    <a:gd name="connsiteX1" fmla="*/ 95250 w 238125"/>
                    <a:gd name="connsiteY1" fmla="*/ 0 h 261937"/>
                    <a:gd name="connsiteX2" fmla="*/ 0 w 238125"/>
                    <a:gd name="connsiteY2" fmla="*/ 47625 h 261937"/>
                    <a:gd name="connsiteX3" fmla="*/ 52387 w 238125"/>
                    <a:gd name="connsiteY3" fmla="*/ 185737 h 261937"/>
                    <a:gd name="connsiteX4" fmla="*/ 61912 w 238125"/>
                    <a:gd name="connsiteY4" fmla="*/ 261937 h 261937"/>
                    <a:gd name="connsiteX5" fmla="*/ 214312 w 238125"/>
                    <a:gd name="connsiteY5" fmla="*/ 180975 h 261937"/>
                    <a:gd name="connsiteX6" fmla="*/ 185737 w 238125"/>
                    <a:gd name="connsiteY6" fmla="*/ 138112 h 261937"/>
                    <a:gd name="connsiteX7" fmla="*/ 238125 w 238125"/>
                    <a:gd name="connsiteY7" fmla="*/ 66675 h 261937"/>
                    <a:gd name="connsiteX8" fmla="*/ 185737 w 238125"/>
                    <a:gd name="connsiteY8" fmla="*/ 47625 h 261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8125" h="261937">
                      <a:moveTo>
                        <a:pt x="185737" y="47625"/>
                      </a:moveTo>
                      <a:lnTo>
                        <a:pt x="95250" y="0"/>
                      </a:lnTo>
                      <a:lnTo>
                        <a:pt x="0" y="47625"/>
                      </a:lnTo>
                      <a:lnTo>
                        <a:pt x="52387" y="185737"/>
                      </a:lnTo>
                      <a:lnTo>
                        <a:pt x="61912" y="261937"/>
                      </a:lnTo>
                      <a:lnTo>
                        <a:pt x="214312" y="180975"/>
                      </a:lnTo>
                      <a:lnTo>
                        <a:pt x="185737" y="138112"/>
                      </a:lnTo>
                      <a:lnTo>
                        <a:pt x="238125" y="66675"/>
                      </a:lnTo>
                      <a:lnTo>
                        <a:pt x="185737" y="476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8BB62A6-D023-4236-86F1-3FBBD0DEBD32}"/>
                    </a:ext>
                  </a:extLst>
                </p:cNvPr>
                <p:cNvSpPr/>
                <p:nvPr/>
              </p:nvSpPr>
              <p:spPr>
                <a:xfrm>
                  <a:off x="3938588" y="4933950"/>
                  <a:ext cx="147637" cy="119063"/>
                </a:xfrm>
                <a:custGeom>
                  <a:avLst/>
                  <a:gdLst>
                    <a:gd name="connsiteX0" fmla="*/ 52387 w 147637"/>
                    <a:gd name="connsiteY0" fmla="*/ 0 h 119063"/>
                    <a:gd name="connsiteX1" fmla="*/ 0 w 147637"/>
                    <a:gd name="connsiteY1" fmla="*/ 85725 h 119063"/>
                    <a:gd name="connsiteX2" fmla="*/ 147637 w 147637"/>
                    <a:gd name="connsiteY2" fmla="*/ 119063 h 119063"/>
                    <a:gd name="connsiteX3" fmla="*/ 133350 w 147637"/>
                    <a:gd name="connsiteY3" fmla="*/ 42863 h 119063"/>
                    <a:gd name="connsiteX4" fmla="*/ 52387 w 147637"/>
                    <a:gd name="connsiteY4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637" h="119063">
                      <a:moveTo>
                        <a:pt x="52387" y="0"/>
                      </a:moveTo>
                      <a:lnTo>
                        <a:pt x="0" y="85725"/>
                      </a:lnTo>
                      <a:lnTo>
                        <a:pt x="147637" y="119063"/>
                      </a:lnTo>
                      <a:lnTo>
                        <a:pt x="133350" y="42863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DF3D3F0E-CA5C-4443-A26E-9BF528049BFB}"/>
                    </a:ext>
                  </a:extLst>
                </p:cNvPr>
                <p:cNvSpPr/>
                <p:nvPr/>
              </p:nvSpPr>
              <p:spPr>
                <a:xfrm>
                  <a:off x="3438525" y="5505450"/>
                  <a:ext cx="171450" cy="128588"/>
                </a:xfrm>
                <a:custGeom>
                  <a:avLst/>
                  <a:gdLst>
                    <a:gd name="connsiteX0" fmla="*/ 114300 w 171450"/>
                    <a:gd name="connsiteY0" fmla="*/ 0 h 128588"/>
                    <a:gd name="connsiteX1" fmla="*/ 90488 w 171450"/>
                    <a:gd name="connsiteY1" fmla="*/ 52388 h 128588"/>
                    <a:gd name="connsiteX2" fmla="*/ 14288 w 171450"/>
                    <a:gd name="connsiteY2" fmla="*/ 52388 h 128588"/>
                    <a:gd name="connsiteX3" fmla="*/ 0 w 171450"/>
                    <a:gd name="connsiteY3" fmla="*/ 128588 h 128588"/>
                    <a:gd name="connsiteX4" fmla="*/ 85725 w 171450"/>
                    <a:gd name="connsiteY4" fmla="*/ 80963 h 128588"/>
                    <a:gd name="connsiteX5" fmla="*/ 133350 w 171450"/>
                    <a:gd name="connsiteY5" fmla="*/ 76200 h 128588"/>
                    <a:gd name="connsiteX6" fmla="*/ 171450 w 171450"/>
                    <a:gd name="connsiteY6" fmla="*/ 28575 h 128588"/>
                    <a:gd name="connsiteX7" fmla="*/ 114300 w 171450"/>
                    <a:gd name="connsiteY7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" h="128588">
                      <a:moveTo>
                        <a:pt x="114300" y="0"/>
                      </a:moveTo>
                      <a:lnTo>
                        <a:pt x="90488" y="52388"/>
                      </a:lnTo>
                      <a:lnTo>
                        <a:pt x="14288" y="52388"/>
                      </a:lnTo>
                      <a:lnTo>
                        <a:pt x="0" y="128588"/>
                      </a:lnTo>
                      <a:lnTo>
                        <a:pt x="85725" y="80963"/>
                      </a:lnTo>
                      <a:lnTo>
                        <a:pt x="133350" y="76200"/>
                      </a:lnTo>
                      <a:lnTo>
                        <a:pt x="171450" y="28575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B9DED25F-7735-4AEC-9507-3D37544C58F2}"/>
                    </a:ext>
                  </a:extLst>
                </p:cNvPr>
                <p:cNvSpPr/>
                <p:nvPr/>
              </p:nvSpPr>
              <p:spPr>
                <a:xfrm>
                  <a:off x="3148013" y="5448300"/>
                  <a:ext cx="142875" cy="104775"/>
                </a:xfrm>
                <a:custGeom>
                  <a:avLst/>
                  <a:gdLst>
                    <a:gd name="connsiteX0" fmla="*/ 0 w 142875"/>
                    <a:gd name="connsiteY0" fmla="*/ 0 h 104775"/>
                    <a:gd name="connsiteX1" fmla="*/ 47625 w 142875"/>
                    <a:gd name="connsiteY1" fmla="*/ 66675 h 104775"/>
                    <a:gd name="connsiteX2" fmla="*/ 38100 w 142875"/>
                    <a:gd name="connsiteY2" fmla="*/ 95250 h 104775"/>
                    <a:gd name="connsiteX3" fmla="*/ 142875 w 142875"/>
                    <a:gd name="connsiteY3" fmla="*/ 104775 h 104775"/>
                    <a:gd name="connsiteX4" fmla="*/ 133350 w 142875"/>
                    <a:gd name="connsiteY4" fmla="*/ 80963 h 104775"/>
                    <a:gd name="connsiteX5" fmla="*/ 138112 w 142875"/>
                    <a:gd name="connsiteY5" fmla="*/ 38100 h 104775"/>
                    <a:gd name="connsiteX6" fmla="*/ 76200 w 142875"/>
                    <a:gd name="connsiteY6" fmla="*/ 42863 h 104775"/>
                    <a:gd name="connsiteX7" fmla="*/ 0 w 142875"/>
                    <a:gd name="connsiteY7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104775">
                      <a:moveTo>
                        <a:pt x="0" y="0"/>
                      </a:moveTo>
                      <a:lnTo>
                        <a:pt x="47625" y="66675"/>
                      </a:lnTo>
                      <a:lnTo>
                        <a:pt x="38100" y="95250"/>
                      </a:lnTo>
                      <a:lnTo>
                        <a:pt x="142875" y="104775"/>
                      </a:lnTo>
                      <a:lnTo>
                        <a:pt x="133350" y="80963"/>
                      </a:lnTo>
                      <a:lnTo>
                        <a:pt x="138112" y="38100"/>
                      </a:lnTo>
                      <a:lnTo>
                        <a:pt x="76200" y="428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10B12E4C-52CC-4E06-AB57-FE150E5AD6E2}"/>
                    </a:ext>
                  </a:extLst>
                </p:cNvPr>
                <p:cNvSpPr/>
                <p:nvPr/>
              </p:nvSpPr>
              <p:spPr>
                <a:xfrm>
                  <a:off x="5048250" y="-171450"/>
                  <a:ext cx="3943350" cy="3048000"/>
                </a:xfrm>
                <a:custGeom>
                  <a:avLst/>
                  <a:gdLst>
                    <a:gd name="connsiteX0" fmla="*/ 180975 w 3943350"/>
                    <a:gd name="connsiteY0" fmla="*/ 3028950 h 3048000"/>
                    <a:gd name="connsiteX1" fmla="*/ 314325 w 3943350"/>
                    <a:gd name="connsiteY1" fmla="*/ 2809875 h 3048000"/>
                    <a:gd name="connsiteX2" fmla="*/ 438150 w 3943350"/>
                    <a:gd name="connsiteY2" fmla="*/ 2686050 h 3048000"/>
                    <a:gd name="connsiteX3" fmla="*/ 590550 w 3943350"/>
                    <a:gd name="connsiteY3" fmla="*/ 2686050 h 3048000"/>
                    <a:gd name="connsiteX4" fmla="*/ 752475 w 3943350"/>
                    <a:gd name="connsiteY4" fmla="*/ 2600325 h 3048000"/>
                    <a:gd name="connsiteX5" fmla="*/ 923925 w 3943350"/>
                    <a:gd name="connsiteY5" fmla="*/ 2257425 h 3048000"/>
                    <a:gd name="connsiteX6" fmla="*/ 1085850 w 3943350"/>
                    <a:gd name="connsiteY6" fmla="*/ 2133600 h 3048000"/>
                    <a:gd name="connsiteX7" fmla="*/ 1314450 w 3943350"/>
                    <a:gd name="connsiteY7" fmla="*/ 1990725 h 3048000"/>
                    <a:gd name="connsiteX8" fmla="*/ 1514475 w 3943350"/>
                    <a:gd name="connsiteY8" fmla="*/ 1724025 h 3048000"/>
                    <a:gd name="connsiteX9" fmla="*/ 1466850 w 3943350"/>
                    <a:gd name="connsiteY9" fmla="*/ 1657350 h 3048000"/>
                    <a:gd name="connsiteX10" fmla="*/ 1495425 w 3943350"/>
                    <a:gd name="connsiteY10" fmla="*/ 1514475 h 3048000"/>
                    <a:gd name="connsiteX11" fmla="*/ 1657350 w 3943350"/>
                    <a:gd name="connsiteY11" fmla="*/ 1447800 h 3048000"/>
                    <a:gd name="connsiteX12" fmla="*/ 1704975 w 3943350"/>
                    <a:gd name="connsiteY12" fmla="*/ 1590675 h 3048000"/>
                    <a:gd name="connsiteX13" fmla="*/ 1828800 w 3943350"/>
                    <a:gd name="connsiteY13" fmla="*/ 1638300 h 3048000"/>
                    <a:gd name="connsiteX14" fmla="*/ 1876425 w 3943350"/>
                    <a:gd name="connsiteY14" fmla="*/ 1590675 h 3048000"/>
                    <a:gd name="connsiteX15" fmla="*/ 2047875 w 3943350"/>
                    <a:gd name="connsiteY15" fmla="*/ 1581150 h 3048000"/>
                    <a:gd name="connsiteX16" fmla="*/ 2238375 w 3943350"/>
                    <a:gd name="connsiteY16" fmla="*/ 1343025 h 3048000"/>
                    <a:gd name="connsiteX17" fmla="*/ 2552700 w 3943350"/>
                    <a:gd name="connsiteY17" fmla="*/ 1047750 h 3048000"/>
                    <a:gd name="connsiteX18" fmla="*/ 2857500 w 3943350"/>
                    <a:gd name="connsiteY18" fmla="*/ 876300 h 3048000"/>
                    <a:gd name="connsiteX19" fmla="*/ 3105150 w 3943350"/>
                    <a:gd name="connsiteY19" fmla="*/ 781050 h 3048000"/>
                    <a:gd name="connsiteX20" fmla="*/ 3286125 w 3943350"/>
                    <a:gd name="connsiteY20" fmla="*/ 628650 h 3048000"/>
                    <a:gd name="connsiteX21" fmla="*/ 3600450 w 3943350"/>
                    <a:gd name="connsiteY21" fmla="*/ 561975 h 3048000"/>
                    <a:gd name="connsiteX22" fmla="*/ 3857625 w 3943350"/>
                    <a:gd name="connsiteY22" fmla="*/ 561975 h 3048000"/>
                    <a:gd name="connsiteX23" fmla="*/ 3876675 w 3943350"/>
                    <a:gd name="connsiteY23" fmla="*/ 400050 h 3048000"/>
                    <a:gd name="connsiteX24" fmla="*/ 3810000 w 3943350"/>
                    <a:gd name="connsiteY24" fmla="*/ 323850 h 3048000"/>
                    <a:gd name="connsiteX25" fmla="*/ 3810000 w 3943350"/>
                    <a:gd name="connsiteY25" fmla="*/ 238125 h 3048000"/>
                    <a:gd name="connsiteX26" fmla="*/ 3943350 w 3943350"/>
                    <a:gd name="connsiteY26" fmla="*/ 142875 h 3048000"/>
                    <a:gd name="connsiteX27" fmla="*/ 3876675 w 3943350"/>
                    <a:gd name="connsiteY27" fmla="*/ 28575 h 3048000"/>
                    <a:gd name="connsiteX28" fmla="*/ 3667125 w 3943350"/>
                    <a:gd name="connsiteY28" fmla="*/ 0 h 3048000"/>
                    <a:gd name="connsiteX29" fmla="*/ 3448050 w 3943350"/>
                    <a:gd name="connsiteY29" fmla="*/ 66675 h 3048000"/>
                    <a:gd name="connsiteX30" fmla="*/ 3133725 w 3943350"/>
                    <a:gd name="connsiteY30" fmla="*/ 333375 h 3048000"/>
                    <a:gd name="connsiteX31" fmla="*/ 3086100 w 3943350"/>
                    <a:gd name="connsiteY31" fmla="*/ 476250 h 3048000"/>
                    <a:gd name="connsiteX32" fmla="*/ 2819400 w 3943350"/>
                    <a:gd name="connsiteY32" fmla="*/ 714375 h 3048000"/>
                    <a:gd name="connsiteX33" fmla="*/ 2438400 w 3943350"/>
                    <a:gd name="connsiteY33" fmla="*/ 800100 h 3048000"/>
                    <a:gd name="connsiteX34" fmla="*/ 2266950 w 3943350"/>
                    <a:gd name="connsiteY34" fmla="*/ 762000 h 3048000"/>
                    <a:gd name="connsiteX35" fmla="*/ 2152650 w 3943350"/>
                    <a:gd name="connsiteY35" fmla="*/ 447675 h 3048000"/>
                    <a:gd name="connsiteX36" fmla="*/ 2076450 w 3943350"/>
                    <a:gd name="connsiteY36" fmla="*/ 314325 h 3048000"/>
                    <a:gd name="connsiteX37" fmla="*/ 1933575 w 3943350"/>
                    <a:gd name="connsiteY37" fmla="*/ 400050 h 3048000"/>
                    <a:gd name="connsiteX38" fmla="*/ 1895475 w 3943350"/>
                    <a:gd name="connsiteY38" fmla="*/ 523875 h 3048000"/>
                    <a:gd name="connsiteX39" fmla="*/ 1952625 w 3943350"/>
                    <a:gd name="connsiteY39" fmla="*/ 733425 h 3048000"/>
                    <a:gd name="connsiteX40" fmla="*/ 1952625 w 3943350"/>
                    <a:gd name="connsiteY40" fmla="*/ 733425 h 3048000"/>
                    <a:gd name="connsiteX41" fmla="*/ 1952625 w 3943350"/>
                    <a:gd name="connsiteY41" fmla="*/ 904875 h 3048000"/>
                    <a:gd name="connsiteX42" fmla="*/ 1819275 w 3943350"/>
                    <a:gd name="connsiteY42" fmla="*/ 904875 h 3048000"/>
                    <a:gd name="connsiteX43" fmla="*/ 1600200 w 3943350"/>
                    <a:gd name="connsiteY43" fmla="*/ 1038225 h 3048000"/>
                    <a:gd name="connsiteX44" fmla="*/ 1590675 w 3943350"/>
                    <a:gd name="connsiteY44" fmla="*/ 1209675 h 3048000"/>
                    <a:gd name="connsiteX45" fmla="*/ 1504950 w 3943350"/>
                    <a:gd name="connsiteY45" fmla="*/ 1276350 h 3048000"/>
                    <a:gd name="connsiteX46" fmla="*/ 1333500 w 3943350"/>
                    <a:gd name="connsiteY46" fmla="*/ 1209675 h 3048000"/>
                    <a:gd name="connsiteX47" fmla="*/ 1247775 w 3943350"/>
                    <a:gd name="connsiteY47" fmla="*/ 1209675 h 3048000"/>
                    <a:gd name="connsiteX48" fmla="*/ 1285875 w 3943350"/>
                    <a:gd name="connsiteY48" fmla="*/ 1409700 h 3048000"/>
                    <a:gd name="connsiteX49" fmla="*/ 1238250 w 3943350"/>
                    <a:gd name="connsiteY49" fmla="*/ 1495425 h 3048000"/>
                    <a:gd name="connsiteX50" fmla="*/ 1143000 w 3943350"/>
                    <a:gd name="connsiteY50" fmla="*/ 1524000 h 3048000"/>
                    <a:gd name="connsiteX51" fmla="*/ 1028700 w 3943350"/>
                    <a:gd name="connsiteY51" fmla="*/ 1771650 h 3048000"/>
                    <a:gd name="connsiteX52" fmla="*/ 828675 w 3943350"/>
                    <a:gd name="connsiteY52" fmla="*/ 1838325 h 3048000"/>
                    <a:gd name="connsiteX53" fmla="*/ 762000 w 3943350"/>
                    <a:gd name="connsiteY53" fmla="*/ 1990725 h 3048000"/>
                    <a:gd name="connsiteX54" fmla="*/ 676275 w 3943350"/>
                    <a:gd name="connsiteY54" fmla="*/ 2047875 h 3048000"/>
                    <a:gd name="connsiteX55" fmla="*/ 590550 w 3943350"/>
                    <a:gd name="connsiteY55" fmla="*/ 1962150 h 3048000"/>
                    <a:gd name="connsiteX56" fmla="*/ 447675 w 3943350"/>
                    <a:gd name="connsiteY56" fmla="*/ 1962150 h 3048000"/>
                    <a:gd name="connsiteX57" fmla="*/ 466725 w 3943350"/>
                    <a:gd name="connsiteY57" fmla="*/ 2114550 h 3048000"/>
                    <a:gd name="connsiteX58" fmla="*/ 581025 w 3943350"/>
                    <a:gd name="connsiteY58" fmla="*/ 2133600 h 3048000"/>
                    <a:gd name="connsiteX59" fmla="*/ 657225 w 3943350"/>
                    <a:gd name="connsiteY59" fmla="*/ 2133600 h 3048000"/>
                    <a:gd name="connsiteX60" fmla="*/ 647700 w 3943350"/>
                    <a:gd name="connsiteY60" fmla="*/ 2276475 h 3048000"/>
                    <a:gd name="connsiteX61" fmla="*/ 561975 w 3943350"/>
                    <a:gd name="connsiteY61" fmla="*/ 2409825 h 3048000"/>
                    <a:gd name="connsiteX62" fmla="*/ 428625 w 3943350"/>
                    <a:gd name="connsiteY62" fmla="*/ 2476500 h 3048000"/>
                    <a:gd name="connsiteX63" fmla="*/ 381000 w 3943350"/>
                    <a:gd name="connsiteY63" fmla="*/ 2419350 h 3048000"/>
                    <a:gd name="connsiteX64" fmla="*/ 285750 w 3943350"/>
                    <a:gd name="connsiteY64" fmla="*/ 2419350 h 3048000"/>
                    <a:gd name="connsiteX65" fmla="*/ 352425 w 3943350"/>
                    <a:gd name="connsiteY65" fmla="*/ 2514600 h 3048000"/>
                    <a:gd name="connsiteX66" fmla="*/ 295275 w 3943350"/>
                    <a:gd name="connsiteY66" fmla="*/ 2619375 h 3048000"/>
                    <a:gd name="connsiteX67" fmla="*/ 228600 w 3943350"/>
                    <a:gd name="connsiteY67" fmla="*/ 2609850 h 3048000"/>
                    <a:gd name="connsiteX68" fmla="*/ 171450 w 3943350"/>
                    <a:gd name="connsiteY68" fmla="*/ 2505075 h 3048000"/>
                    <a:gd name="connsiteX69" fmla="*/ 142875 w 3943350"/>
                    <a:gd name="connsiteY69" fmla="*/ 2628900 h 3048000"/>
                    <a:gd name="connsiteX70" fmla="*/ 161925 w 3943350"/>
                    <a:gd name="connsiteY70" fmla="*/ 2714625 h 3048000"/>
                    <a:gd name="connsiteX71" fmla="*/ 123825 w 3943350"/>
                    <a:gd name="connsiteY71" fmla="*/ 2781300 h 3048000"/>
                    <a:gd name="connsiteX72" fmla="*/ 66675 w 3943350"/>
                    <a:gd name="connsiteY72" fmla="*/ 2800350 h 3048000"/>
                    <a:gd name="connsiteX73" fmla="*/ 0 w 3943350"/>
                    <a:gd name="connsiteY73" fmla="*/ 2971800 h 3048000"/>
                    <a:gd name="connsiteX74" fmla="*/ 66675 w 3943350"/>
                    <a:gd name="connsiteY74" fmla="*/ 3048000 h 3048000"/>
                    <a:gd name="connsiteX75" fmla="*/ 180975 w 3943350"/>
                    <a:gd name="connsiteY75" fmla="*/ 3028950 h 304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943350" h="3048000">
                      <a:moveTo>
                        <a:pt x="180975" y="3028950"/>
                      </a:moveTo>
                      <a:lnTo>
                        <a:pt x="314325" y="2809875"/>
                      </a:lnTo>
                      <a:lnTo>
                        <a:pt x="438150" y="2686050"/>
                      </a:lnTo>
                      <a:lnTo>
                        <a:pt x="590550" y="2686050"/>
                      </a:lnTo>
                      <a:lnTo>
                        <a:pt x="752475" y="2600325"/>
                      </a:lnTo>
                      <a:lnTo>
                        <a:pt x="923925" y="2257425"/>
                      </a:lnTo>
                      <a:lnTo>
                        <a:pt x="1085850" y="2133600"/>
                      </a:lnTo>
                      <a:lnTo>
                        <a:pt x="1314450" y="1990725"/>
                      </a:lnTo>
                      <a:lnTo>
                        <a:pt x="1514475" y="1724025"/>
                      </a:lnTo>
                      <a:lnTo>
                        <a:pt x="1466850" y="1657350"/>
                      </a:lnTo>
                      <a:lnTo>
                        <a:pt x="1495425" y="1514475"/>
                      </a:lnTo>
                      <a:lnTo>
                        <a:pt x="1657350" y="1447800"/>
                      </a:lnTo>
                      <a:lnTo>
                        <a:pt x="1704975" y="1590675"/>
                      </a:lnTo>
                      <a:lnTo>
                        <a:pt x="1828800" y="1638300"/>
                      </a:lnTo>
                      <a:lnTo>
                        <a:pt x="1876425" y="1590675"/>
                      </a:lnTo>
                      <a:lnTo>
                        <a:pt x="2047875" y="1581150"/>
                      </a:lnTo>
                      <a:lnTo>
                        <a:pt x="2238375" y="1343025"/>
                      </a:lnTo>
                      <a:lnTo>
                        <a:pt x="2552700" y="1047750"/>
                      </a:lnTo>
                      <a:lnTo>
                        <a:pt x="2857500" y="876300"/>
                      </a:lnTo>
                      <a:lnTo>
                        <a:pt x="3105150" y="781050"/>
                      </a:lnTo>
                      <a:lnTo>
                        <a:pt x="3286125" y="628650"/>
                      </a:lnTo>
                      <a:lnTo>
                        <a:pt x="3600450" y="561975"/>
                      </a:lnTo>
                      <a:lnTo>
                        <a:pt x="3857625" y="561975"/>
                      </a:lnTo>
                      <a:lnTo>
                        <a:pt x="3876675" y="400050"/>
                      </a:lnTo>
                      <a:lnTo>
                        <a:pt x="3810000" y="323850"/>
                      </a:lnTo>
                      <a:lnTo>
                        <a:pt x="3810000" y="238125"/>
                      </a:lnTo>
                      <a:lnTo>
                        <a:pt x="3943350" y="142875"/>
                      </a:lnTo>
                      <a:lnTo>
                        <a:pt x="3876675" y="28575"/>
                      </a:lnTo>
                      <a:lnTo>
                        <a:pt x="3667125" y="0"/>
                      </a:lnTo>
                      <a:lnTo>
                        <a:pt x="3448050" y="66675"/>
                      </a:lnTo>
                      <a:lnTo>
                        <a:pt x="3133725" y="333375"/>
                      </a:lnTo>
                      <a:lnTo>
                        <a:pt x="3086100" y="476250"/>
                      </a:lnTo>
                      <a:lnTo>
                        <a:pt x="2819400" y="714375"/>
                      </a:lnTo>
                      <a:lnTo>
                        <a:pt x="2438400" y="800100"/>
                      </a:lnTo>
                      <a:lnTo>
                        <a:pt x="2266950" y="762000"/>
                      </a:lnTo>
                      <a:lnTo>
                        <a:pt x="2152650" y="447675"/>
                      </a:lnTo>
                      <a:lnTo>
                        <a:pt x="2076450" y="314325"/>
                      </a:lnTo>
                      <a:lnTo>
                        <a:pt x="1933575" y="400050"/>
                      </a:lnTo>
                      <a:lnTo>
                        <a:pt x="1895475" y="523875"/>
                      </a:lnTo>
                      <a:lnTo>
                        <a:pt x="1952625" y="733425"/>
                      </a:lnTo>
                      <a:lnTo>
                        <a:pt x="1952625" y="733425"/>
                      </a:lnTo>
                      <a:lnTo>
                        <a:pt x="1952625" y="904875"/>
                      </a:lnTo>
                      <a:lnTo>
                        <a:pt x="1819275" y="904875"/>
                      </a:lnTo>
                      <a:lnTo>
                        <a:pt x="1600200" y="1038225"/>
                      </a:lnTo>
                      <a:lnTo>
                        <a:pt x="1590675" y="1209675"/>
                      </a:lnTo>
                      <a:lnTo>
                        <a:pt x="1504950" y="1276350"/>
                      </a:lnTo>
                      <a:lnTo>
                        <a:pt x="1333500" y="1209675"/>
                      </a:lnTo>
                      <a:lnTo>
                        <a:pt x="1247775" y="1209675"/>
                      </a:lnTo>
                      <a:lnTo>
                        <a:pt x="1285875" y="1409700"/>
                      </a:lnTo>
                      <a:lnTo>
                        <a:pt x="1238250" y="1495425"/>
                      </a:lnTo>
                      <a:lnTo>
                        <a:pt x="1143000" y="1524000"/>
                      </a:lnTo>
                      <a:lnTo>
                        <a:pt x="1028700" y="1771650"/>
                      </a:lnTo>
                      <a:lnTo>
                        <a:pt x="828675" y="1838325"/>
                      </a:lnTo>
                      <a:lnTo>
                        <a:pt x="762000" y="1990725"/>
                      </a:lnTo>
                      <a:lnTo>
                        <a:pt x="676275" y="2047875"/>
                      </a:lnTo>
                      <a:lnTo>
                        <a:pt x="590550" y="1962150"/>
                      </a:lnTo>
                      <a:lnTo>
                        <a:pt x="447675" y="1962150"/>
                      </a:lnTo>
                      <a:lnTo>
                        <a:pt x="466725" y="2114550"/>
                      </a:lnTo>
                      <a:lnTo>
                        <a:pt x="581025" y="2133600"/>
                      </a:lnTo>
                      <a:lnTo>
                        <a:pt x="657225" y="2133600"/>
                      </a:lnTo>
                      <a:lnTo>
                        <a:pt x="647700" y="2276475"/>
                      </a:lnTo>
                      <a:lnTo>
                        <a:pt x="561975" y="2409825"/>
                      </a:lnTo>
                      <a:lnTo>
                        <a:pt x="428625" y="2476500"/>
                      </a:lnTo>
                      <a:lnTo>
                        <a:pt x="381000" y="2419350"/>
                      </a:lnTo>
                      <a:lnTo>
                        <a:pt x="285750" y="2419350"/>
                      </a:lnTo>
                      <a:lnTo>
                        <a:pt x="352425" y="2514600"/>
                      </a:lnTo>
                      <a:lnTo>
                        <a:pt x="295275" y="2619375"/>
                      </a:lnTo>
                      <a:lnTo>
                        <a:pt x="228600" y="2609850"/>
                      </a:lnTo>
                      <a:lnTo>
                        <a:pt x="171450" y="2505075"/>
                      </a:lnTo>
                      <a:lnTo>
                        <a:pt x="142875" y="2628900"/>
                      </a:lnTo>
                      <a:lnTo>
                        <a:pt x="161925" y="2714625"/>
                      </a:lnTo>
                      <a:lnTo>
                        <a:pt x="123825" y="2781300"/>
                      </a:lnTo>
                      <a:lnTo>
                        <a:pt x="66675" y="2800350"/>
                      </a:lnTo>
                      <a:lnTo>
                        <a:pt x="0" y="2971800"/>
                      </a:lnTo>
                      <a:lnTo>
                        <a:pt x="66675" y="3048000"/>
                      </a:lnTo>
                      <a:lnTo>
                        <a:pt x="180975" y="30289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 cap="flat">
                  <a:prstDash val="sysDot"/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76200" prstMaterial="legacyPlastic">
                  <a:bevelT w="13500" h="13500" prst="angle"/>
                  <a:bevelB w="13500" h="13500" prst="angle"/>
                  <a:extrusionClr>
                    <a:schemeClr val="folHlink"/>
                  </a:extrusionClr>
                  <a:contourClr>
                    <a:schemeClr val="folHlink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F1CE9A40-3850-4DAB-BB34-EEAE0AE51BE3}"/>
                  </a:ext>
                </a:extLst>
              </p:cNvPr>
              <p:cNvGrpSpPr/>
              <p:nvPr/>
            </p:nvGrpSpPr>
            <p:grpSpPr>
              <a:xfrm>
                <a:off x="9073704" y="608745"/>
                <a:ext cx="1382620" cy="1189425"/>
                <a:chOff x="2243138" y="-171450"/>
                <a:chExt cx="6748462" cy="5805488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86EF2F89-3AA0-448D-A2F2-D301D13CD864}"/>
                    </a:ext>
                  </a:extLst>
                </p:cNvPr>
                <p:cNvSpPr/>
                <p:nvPr/>
              </p:nvSpPr>
              <p:spPr>
                <a:xfrm>
                  <a:off x="2243138" y="2624138"/>
                  <a:ext cx="2243137" cy="2128837"/>
                </a:xfrm>
                <a:custGeom>
                  <a:avLst/>
                  <a:gdLst>
                    <a:gd name="connsiteX0" fmla="*/ 681037 w 2243137"/>
                    <a:gd name="connsiteY0" fmla="*/ 1200150 h 2128837"/>
                    <a:gd name="connsiteX1" fmla="*/ 652462 w 2243137"/>
                    <a:gd name="connsiteY1" fmla="*/ 1285875 h 2128837"/>
                    <a:gd name="connsiteX2" fmla="*/ 533400 w 2243137"/>
                    <a:gd name="connsiteY2" fmla="*/ 1319212 h 2128837"/>
                    <a:gd name="connsiteX3" fmla="*/ 519112 w 2243137"/>
                    <a:gd name="connsiteY3" fmla="*/ 1381125 h 2128837"/>
                    <a:gd name="connsiteX4" fmla="*/ 366712 w 2243137"/>
                    <a:gd name="connsiteY4" fmla="*/ 1490662 h 2128837"/>
                    <a:gd name="connsiteX5" fmla="*/ 176212 w 2243137"/>
                    <a:gd name="connsiteY5" fmla="*/ 1633537 h 2128837"/>
                    <a:gd name="connsiteX6" fmla="*/ 57150 w 2243137"/>
                    <a:gd name="connsiteY6" fmla="*/ 1804987 h 2128837"/>
                    <a:gd name="connsiteX7" fmla="*/ 0 w 2243137"/>
                    <a:gd name="connsiteY7" fmla="*/ 1843087 h 2128837"/>
                    <a:gd name="connsiteX8" fmla="*/ 38100 w 2243137"/>
                    <a:gd name="connsiteY8" fmla="*/ 1995487 h 2128837"/>
                    <a:gd name="connsiteX9" fmla="*/ 33337 w 2243137"/>
                    <a:gd name="connsiteY9" fmla="*/ 2071687 h 2128837"/>
                    <a:gd name="connsiteX10" fmla="*/ 33337 w 2243137"/>
                    <a:gd name="connsiteY10" fmla="*/ 2128837 h 2128837"/>
                    <a:gd name="connsiteX11" fmla="*/ 271462 w 2243137"/>
                    <a:gd name="connsiteY11" fmla="*/ 2105025 h 2128837"/>
                    <a:gd name="connsiteX12" fmla="*/ 314325 w 2243137"/>
                    <a:gd name="connsiteY12" fmla="*/ 2124075 h 2128837"/>
                    <a:gd name="connsiteX13" fmla="*/ 366712 w 2243137"/>
                    <a:gd name="connsiteY13" fmla="*/ 1771650 h 2128837"/>
                    <a:gd name="connsiteX14" fmla="*/ 476250 w 2243137"/>
                    <a:gd name="connsiteY14" fmla="*/ 1652587 h 2128837"/>
                    <a:gd name="connsiteX15" fmla="*/ 747712 w 2243137"/>
                    <a:gd name="connsiteY15" fmla="*/ 1576387 h 2128837"/>
                    <a:gd name="connsiteX16" fmla="*/ 785812 w 2243137"/>
                    <a:gd name="connsiteY16" fmla="*/ 1300162 h 2128837"/>
                    <a:gd name="connsiteX17" fmla="*/ 890587 w 2243137"/>
                    <a:gd name="connsiteY17" fmla="*/ 1300162 h 2128837"/>
                    <a:gd name="connsiteX18" fmla="*/ 1028700 w 2243137"/>
                    <a:gd name="connsiteY18" fmla="*/ 971550 h 2128837"/>
                    <a:gd name="connsiteX19" fmla="*/ 1195387 w 2243137"/>
                    <a:gd name="connsiteY19" fmla="*/ 904875 h 2128837"/>
                    <a:gd name="connsiteX20" fmla="*/ 1376362 w 2243137"/>
                    <a:gd name="connsiteY20" fmla="*/ 661987 h 2128837"/>
                    <a:gd name="connsiteX21" fmla="*/ 1743075 w 2243137"/>
                    <a:gd name="connsiteY21" fmla="*/ 633412 h 2128837"/>
                    <a:gd name="connsiteX22" fmla="*/ 1928812 w 2243137"/>
                    <a:gd name="connsiteY22" fmla="*/ 385762 h 2128837"/>
                    <a:gd name="connsiteX23" fmla="*/ 2019300 w 2243137"/>
                    <a:gd name="connsiteY23" fmla="*/ 385762 h 2128837"/>
                    <a:gd name="connsiteX24" fmla="*/ 2095500 w 2243137"/>
                    <a:gd name="connsiteY24" fmla="*/ 442912 h 2128837"/>
                    <a:gd name="connsiteX25" fmla="*/ 2185987 w 2243137"/>
                    <a:gd name="connsiteY25" fmla="*/ 385762 h 2128837"/>
                    <a:gd name="connsiteX26" fmla="*/ 2243137 w 2243137"/>
                    <a:gd name="connsiteY26" fmla="*/ 185737 h 2128837"/>
                    <a:gd name="connsiteX27" fmla="*/ 2052637 w 2243137"/>
                    <a:gd name="connsiteY27" fmla="*/ 266700 h 2128837"/>
                    <a:gd name="connsiteX28" fmla="*/ 1785937 w 2243137"/>
                    <a:gd name="connsiteY28" fmla="*/ 247650 h 2128837"/>
                    <a:gd name="connsiteX29" fmla="*/ 1624012 w 2243137"/>
                    <a:gd name="connsiteY29" fmla="*/ 161925 h 2128837"/>
                    <a:gd name="connsiteX30" fmla="*/ 1590675 w 2243137"/>
                    <a:gd name="connsiteY30" fmla="*/ 90487 h 2128837"/>
                    <a:gd name="connsiteX31" fmla="*/ 1485900 w 2243137"/>
                    <a:gd name="connsiteY31" fmla="*/ 0 h 2128837"/>
                    <a:gd name="connsiteX32" fmla="*/ 1400175 w 2243137"/>
                    <a:gd name="connsiteY32" fmla="*/ 23812 h 2128837"/>
                    <a:gd name="connsiteX33" fmla="*/ 1262062 w 2243137"/>
                    <a:gd name="connsiteY33" fmla="*/ 176212 h 2128837"/>
                    <a:gd name="connsiteX34" fmla="*/ 1252537 w 2243137"/>
                    <a:gd name="connsiteY34" fmla="*/ 290512 h 2128837"/>
                    <a:gd name="connsiteX35" fmla="*/ 1185862 w 2243137"/>
                    <a:gd name="connsiteY35" fmla="*/ 357187 h 2128837"/>
                    <a:gd name="connsiteX36" fmla="*/ 1119187 w 2243137"/>
                    <a:gd name="connsiteY36" fmla="*/ 533400 h 2128837"/>
                    <a:gd name="connsiteX37" fmla="*/ 966787 w 2243137"/>
                    <a:gd name="connsiteY37" fmla="*/ 714375 h 2128837"/>
                    <a:gd name="connsiteX38" fmla="*/ 690562 w 2243137"/>
                    <a:gd name="connsiteY38" fmla="*/ 1071562 h 2128837"/>
                    <a:gd name="connsiteX39" fmla="*/ 652462 w 2243137"/>
                    <a:gd name="connsiteY39" fmla="*/ 1157287 h 2128837"/>
                    <a:gd name="connsiteX40" fmla="*/ 681037 w 2243137"/>
                    <a:gd name="connsiteY40" fmla="*/ 1200150 h 2128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243137" h="2128837">
                      <a:moveTo>
                        <a:pt x="681037" y="1200150"/>
                      </a:moveTo>
                      <a:lnTo>
                        <a:pt x="652462" y="1285875"/>
                      </a:lnTo>
                      <a:lnTo>
                        <a:pt x="533400" y="1319212"/>
                      </a:lnTo>
                      <a:lnTo>
                        <a:pt x="519112" y="1381125"/>
                      </a:lnTo>
                      <a:lnTo>
                        <a:pt x="366712" y="1490662"/>
                      </a:lnTo>
                      <a:lnTo>
                        <a:pt x="176212" y="1633537"/>
                      </a:lnTo>
                      <a:lnTo>
                        <a:pt x="57150" y="1804987"/>
                      </a:lnTo>
                      <a:lnTo>
                        <a:pt x="0" y="1843087"/>
                      </a:lnTo>
                      <a:lnTo>
                        <a:pt x="38100" y="1995487"/>
                      </a:lnTo>
                      <a:lnTo>
                        <a:pt x="33337" y="2071687"/>
                      </a:lnTo>
                      <a:lnTo>
                        <a:pt x="33337" y="2128837"/>
                      </a:lnTo>
                      <a:lnTo>
                        <a:pt x="271462" y="2105025"/>
                      </a:lnTo>
                      <a:lnTo>
                        <a:pt x="314325" y="2124075"/>
                      </a:lnTo>
                      <a:lnTo>
                        <a:pt x="366712" y="1771650"/>
                      </a:lnTo>
                      <a:lnTo>
                        <a:pt x="476250" y="1652587"/>
                      </a:lnTo>
                      <a:lnTo>
                        <a:pt x="747712" y="1576387"/>
                      </a:lnTo>
                      <a:lnTo>
                        <a:pt x="785812" y="1300162"/>
                      </a:lnTo>
                      <a:lnTo>
                        <a:pt x="890587" y="1300162"/>
                      </a:lnTo>
                      <a:lnTo>
                        <a:pt x="1028700" y="971550"/>
                      </a:lnTo>
                      <a:lnTo>
                        <a:pt x="1195387" y="904875"/>
                      </a:lnTo>
                      <a:lnTo>
                        <a:pt x="1376362" y="661987"/>
                      </a:lnTo>
                      <a:lnTo>
                        <a:pt x="1743075" y="633412"/>
                      </a:lnTo>
                      <a:lnTo>
                        <a:pt x="1928812" y="385762"/>
                      </a:lnTo>
                      <a:lnTo>
                        <a:pt x="2019300" y="385762"/>
                      </a:lnTo>
                      <a:lnTo>
                        <a:pt x="2095500" y="442912"/>
                      </a:lnTo>
                      <a:lnTo>
                        <a:pt x="2185987" y="385762"/>
                      </a:lnTo>
                      <a:lnTo>
                        <a:pt x="2243137" y="185737"/>
                      </a:lnTo>
                      <a:lnTo>
                        <a:pt x="2052637" y="266700"/>
                      </a:lnTo>
                      <a:lnTo>
                        <a:pt x="1785937" y="247650"/>
                      </a:lnTo>
                      <a:lnTo>
                        <a:pt x="1624012" y="161925"/>
                      </a:lnTo>
                      <a:lnTo>
                        <a:pt x="1590675" y="90487"/>
                      </a:lnTo>
                      <a:lnTo>
                        <a:pt x="1485900" y="0"/>
                      </a:lnTo>
                      <a:lnTo>
                        <a:pt x="1400175" y="23812"/>
                      </a:lnTo>
                      <a:lnTo>
                        <a:pt x="1262062" y="176212"/>
                      </a:lnTo>
                      <a:lnTo>
                        <a:pt x="1252537" y="290512"/>
                      </a:lnTo>
                      <a:lnTo>
                        <a:pt x="1185862" y="357187"/>
                      </a:lnTo>
                      <a:lnTo>
                        <a:pt x="1119187" y="533400"/>
                      </a:lnTo>
                      <a:lnTo>
                        <a:pt x="966787" y="714375"/>
                      </a:lnTo>
                      <a:lnTo>
                        <a:pt x="690562" y="1071562"/>
                      </a:lnTo>
                      <a:lnTo>
                        <a:pt x="652462" y="1157287"/>
                      </a:lnTo>
                      <a:lnTo>
                        <a:pt x="681037" y="12001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7DB83245-0FFB-4DBF-9289-C118346A297D}"/>
                    </a:ext>
                  </a:extLst>
                </p:cNvPr>
                <p:cNvSpPr/>
                <p:nvPr/>
              </p:nvSpPr>
              <p:spPr>
                <a:xfrm>
                  <a:off x="4514850" y="4300538"/>
                  <a:ext cx="633413" cy="523875"/>
                </a:xfrm>
                <a:custGeom>
                  <a:avLst/>
                  <a:gdLst>
                    <a:gd name="connsiteX0" fmla="*/ 276225 w 633413"/>
                    <a:gd name="connsiteY0" fmla="*/ 161925 h 523875"/>
                    <a:gd name="connsiteX1" fmla="*/ 42863 w 633413"/>
                    <a:gd name="connsiteY1" fmla="*/ 204787 h 523875"/>
                    <a:gd name="connsiteX2" fmla="*/ 0 w 633413"/>
                    <a:gd name="connsiteY2" fmla="*/ 252412 h 523875"/>
                    <a:gd name="connsiteX3" fmla="*/ 33338 w 633413"/>
                    <a:gd name="connsiteY3" fmla="*/ 366712 h 523875"/>
                    <a:gd name="connsiteX4" fmla="*/ 71438 w 633413"/>
                    <a:gd name="connsiteY4" fmla="*/ 414337 h 523875"/>
                    <a:gd name="connsiteX5" fmla="*/ 133350 w 633413"/>
                    <a:gd name="connsiteY5" fmla="*/ 523875 h 523875"/>
                    <a:gd name="connsiteX6" fmla="*/ 185738 w 633413"/>
                    <a:gd name="connsiteY6" fmla="*/ 504825 h 523875"/>
                    <a:gd name="connsiteX7" fmla="*/ 209550 w 633413"/>
                    <a:gd name="connsiteY7" fmla="*/ 395287 h 523875"/>
                    <a:gd name="connsiteX8" fmla="*/ 323850 w 633413"/>
                    <a:gd name="connsiteY8" fmla="*/ 404812 h 523875"/>
                    <a:gd name="connsiteX9" fmla="*/ 423863 w 633413"/>
                    <a:gd name="connsiteY9" fmla="*/ 361950 h 523875"/>
                    <a:gd name="connsiteX10" fmla="*/ 457200 w 633413"/>
                    <a:gd name="connsiteY10" fmla="*/ 280987 h 523875"/>
                    <a:gd name="connsiteX11" fmla="*/ 509588 w 633413"/>
                    <a:gd name="connsiteY11" fmla="*/ 223837 h 523875"/>
                    <a:gd name="connsiteX12" fmla="*/ 609600 w 633413"/>
                    <a:gd name="connsiteY12" fmla="*/ 219075 h 523875"/>
                    <a:gd name="connsiteX13" fmla="*/ 609600 w 633413"/>
                    <a:gd name="connsiteY13" fmla="*/ 157162 h 523875"/>
                    <a:gd name="connsiteX14" fmla="*/ 633413 w 633413"/>
                    <a:gd name="connsiteY14" fmla="*/ 123825 h 523875"/>
                    <a:gd name="connsiteX15" fmla="*/ 504825 w 633413"/>
                    <a:gd name="connsiteY15" fmla="*/ 0 h 523875"/>
                    <a:gd name="connsiteX16" fmla="*/ 485775 w 633413"/>
                    <a:gd name="connsiteY16" fmla="*/ 47625 h 523875"/>
                    <a:gd name="connsiteX17" fmla="*/ 409575 w 633413"/>
                    <a:gd name="connsiteY17" fmla="*/ 42862 h 523875"/>
                    <a:gd name="connsiteX18" fmla="*/ 276225 w 633413"/>
                    <a:gd name="connsiteY18" fmla="*/ 16192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3413" h="523875">
                      <a:moveTo>
                        <a:pt x="276225" y="161925"/>
                      </a:moveTo>
                      <a:lnTo>
                        <a:pt x="42863" y="204787"/>
                      </a:lnTo>
                      <a:lnTo>
                        <a:pt x="0" y="252412"/>
                      </a:lnTo>
                      <a:lnTo>
                        <a:pt x="33338" y="366712"/>
                      </a:lnTo>
                      <a:lnTo>
                        <a:pt x="71438" y="414337"/>
                      </a:lnTo>
                      <a:lnTo>
                        <a:pt x="133350" y="523875"/>
                      </a:lnTo>
                      <a:lnTo>
                        <a:pt x="185738" y="504825"/>
                      </a:lnTo>
                      <a:lnTo>
                        <a:pt x="209550" y="395287"/>
                      </a:lnTo>
                      <a:lnTo>
                        <a:pt x="323850" y="404812"/>
                      </a:lnTo>
                      <a:lnTo>
                        <a:pt x="423863" y="361950"/>
                      </a:lnTo>
                      <a:lnTo>
                        <a:pt x="457200" y="280987"/>
                      </a:lnTo>
                      <a:lnTo>
                        <a:pt x="509588" y="223837"/>
                      </a:lnTo>
                      <a:lnTo>
                        <a:pt x="609600" y="219075"/>
                      </a:lnTo>
                      <a:lnTo>
                        <a:pt x="609600" y="157162"/>
                      </a:lnTo>
                      <a:lnTo>
                        <a:pt x="633413" y="123825"/>
                      </a:lnTo>
                      <a:lnTo>
                        <a:pt x="504825" y="0"/>
                      </a:lnTo>
                      <a:lnTo>
                        <a:pt x="485775" y="47625"/>
                      </a:lnTo>
                      <a:lnTo>
                        <a:pt x="409575" y="42862"/>
                      </a:lnTo>
                      <a:lnTo>
                        <a:pt x="276225" y="1619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AF2F7498-5B4A-4597-A6F3-AC278424D67B}"/>
                    </a:ext>
                  </a:extLst>
                </p:cNvPr>
                <p:cNvSpPr/>
                <p:nvPr/>
              </p:nvSpPr>
              <p:spPr>
                <a:xfrm>
                  <a:off x="3548063" y="5214938"/>
                  <a:ext cx="238125" cy="261937"/>
                </a:xfrm>
                <a:custGeom>
                  <a:avLst/>
                  <a:gdLst>
                    <a:gd name="connsiteX0" fmla="*/ 185737 w 238125"/>
                    <a:gd name="connsiteY0" fmla="*/ 47625 h 261937"/>
                    <a:gd name="connsiteX1" fmla="*/ 95250 w 238125"/>
                    <a:gd name="connsiteY1" fmla="*/ 0 h 261937"/>
                    <a:gd name="connsiteX2" fmla="*/ 0 w 238125"/>
                    <a:gd name="connsiteY2" fmla="*/ 47625 h 261937"/>
                    <a:gd name="connsiteX3" fmla="*/ 52387 w 238125"/>
                    <a:gd name="connsiteY3" fmla="*/ 185737 h 261937"/>
                    <a:gd name="connsiteX4" fmla="*/ 61912 w 238125"/>
                    <a:gd name="connsiteY4" fmla="*/ 261937 h 261937"/>
                    <a:gd name="connsiteX5" fmla="*/ 214312 w 238125"/>
                    <a:gd name="connsiteY5" fmla="*/ 180975 h 261937"/>
                    <a:gd name="connsiteX6" fmla="*/ 185737 w 238125"/>
                    <a:gd name="connsiteY6" fmla="*/ 138112 h 261937"/>
                    <a:gd name="connsiteX7" fmla="*/ 238125 w 238125"/>
                    <a:gd name="connsiteY7" fmla="*/ 66675 h 261937"/>
                    <a:gd name="connsiteX8" fmla="*/ 185737 w 238125"/>
                    <a:gd name="connsiteY8" fmla="*/ 47625 h 261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8125" h="261937">
                      <a:moveTo>
                        <a:pt x="185737" y="47625"/>
                      </a:moveTo>
                      <a:lnTo>
                        <a:pt x="95250" y="0"/>
                      </a:lnTo>
                      <a:lnTo>
                        <a:pt x="0" y="47625"/>
                      </a:lnTo>
                      <a:lnTo>
                        <a:pt x="52387" y="185737"/>
                      </a:lnTo>
                      <a:lnTo>
                        <a:pt x="61912" y="261937"/>
                      </a:lnTo>
                      <a:lnTo>
                        <a:pt x="214312" y="180975"/>
                      </a:lnTo>
                      <a:lnTo>
                        <a:pt x="185737" y="138112"/>
                      </a:lnTo>
                      <a:lnTo>
                        <a:pt x="238125" y="66675"/>
                      </a:lnTo>
                      <a:lnTo>
                        <a:pt x="185737" y="4762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58ACEC95-ED1B-4F2C-8813-2E02B982F06F}"/>
                    </a:ext>
                  </a:extLst>
                </p:cNvPr>
                <p:cNvSpPr/>
                <p:nvPr/>
              </p:nvSpPr>
              <p:spPr>
                <a:xfrm>
                  <a:off x="3938588" y="4933950"/>
                  <a:ext cx="147637" cy="119063"/>
                </a:xfrm>
                <a:custGeom>
                  <a:avLst/>
                  <a:gdLst>
                    <a:gd name="connsiteX0" fmla="*/ 52387 w 147637"/>
                    <a:gd name="connsiteY0" fmla="*/ 0 h 119063"/>
                    <a:gd name="connsiteX1" fmla="*/ 0 w 147637"/>
                    <a:gd name="connsiteY1" fmla="*/ 85725 h 119063"/>
                    <a:gd name="connsiteX2" fmla="*/ 147637 w 147637"/>
                    <a:gd name="connsiteY2" fmla="*/ 119063 h 119063"/>
                    <a:gd name="connsiteX3" fmla="*/ 133350 w 147637"/>
                    <a:gd name="connsiteY3" fmla="*/ 42863 h 119063"/>
                    <a:gd name="connsiteX4" fmla="*/ 52387 w 147637"/>
                    <a:gd name="connsiteY4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637" h="119063">
                      <a:moveTo>
                        <a:pt x="52387" y="0"/>
                      </a:moveTo>
                      <a:lnTo>
                        <a:pt x="0" y="85725"/>
                      </a:lnTo>
                      <a:lnTo>
                        <a:pt x="147637" y="119063"/>
                      </a:lnTo>
                      <a:lnTo>
                        <a:pt x="133350" y="42863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850178F4-DB11-44E3-A6C9-5EA1DB4D9B48}"/>
                    </a:ext>
                  </a:extLst>
                </p:cNvPr>
                <p:cNvSpPr/>
                <p:nvPr/>
              </p:nvSpPr>
              <p:spPr>
                <a:xfrm>
                  <a:off x="3438525" y="5505450"/>
                  <a:ext cx="171450" cy="128588"/>
                </a:xfrm>
                <a:custGeom>
                  <a:avLst/>
                  <a:gdLst>
                    <a:gd name="connsiteX0" fmla="*/ 114300 w 171450"/>
                    <a:gd name="connsiteY0" fmla="*/ 0 h 128588"/>
                    <a:gd name="connsiteX1" fmla="*/ 90488 w 171450"/>
                    <a:gd name="connsiteY1" fmla="*/ 52388 h 128588"/>
                    <a:gd name="connsiteX2" fmla="*/ 14288 w 171450"/>
                    <a:gd name="connsiteY2" fmla="*/ 52388 h 128588"/>
                    <a:gd name="connsiteX3" fmla="*/ 0 w 171450"/>
                    <a:gd name="connsiteY3" fmla="*/ 128588 h 128588"/>
                    <a:gd name="connsiteX4" fmla="*/ 85725 w 171450"/>
                    <a:gd name="connsiteY4" fmla="*/ 80963 h 128588"/>
                    <a:gd name="connsiteX5" fmla="*/ 133350 w 171450"/>
                    <a:gd name="connsiteY5" fmla="*/ 76200 h 128588"/>
                    <a:gd name="connsiteX6" fmla="*/ 171450 w 171450"/>
                    <a:gd name="connsiteY6" fmla="*/ 28575 h 128588"/>
                    <a:gd name="connsiteX7" fmla="*/ 114300 w 171450"/>
                    <a:gd name="connsiteY7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" h="128588">
                      <a:moveTo>
                        <a:pt x="114300" y="0"/>
                      </a:moveTo>
                      <a:lnTo>
                        <a:pt x="90488" y="52388"/>
                      </a:lnTo>
                      <a:lnTo>
                        <a:pt x="14288" y="52388"/>
                      </a:lnTo>
                      <a:lnTo>
                        <a:pt x="0" y="128588"/>
                      </a:lnTo>
                      <a:lnTo>
                        <a:pt x="85725" y="80963"/>
                      </a:lnTo>
                      <a:lnTo>
                        <a:pt x="133350" y="76200"/>
                      </a:lnTo>
                      <a:lnTo>
                        <a:pt x="171450" y="28575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10F5312-F86C-4DF6-A662-897CCD5FCA98}"/>
                    </a:ext>
                  </a:extLst>
                </p:cNvPr>
                <p:cNvSpPr/>
                <p:nvPr/>
              </p:nvSpPr>
              <p:spPr>
                <a:xfrm>
                  <a:off x="3148013" y="5448300"/>
                  <a:ext cx="142875" cy="104775"/>
                </a:xfrm>
                <a:custGeom>
                  <a:avLst/>
                  <a:gdLst>
                    <a:gd name="connsiteX0" fmla="*/ 0 w 142875"/>
                    <a:gd name="connsiteY0" fmla="*/ 0 h 104775"/>
                    <a:gd name="connsiteX1" fmla="*/ 47625 w 142875"/>
                    <a:gd name="connsiteY1" fmla="*/ 66675 h 104775"/>
                    <a:gd name="connsiteX2" fmla="*/ 38100 w 142875"/>
                    <a:gd name="connsiteY2" fmla="*/ 95250 h 104775"/>
                    <a:gd name="connsiteX3" fmla="*/ 142875 w 142875"/>
                    <a:gd name="connsiteY3" fmla="*/ 104775 h 104775"/>
                    <a:gd name="connsiteX4" fmla="*/ 133350 w 142875"/>
                    <a:gd name="connsiteY4" fmla="*/ 80963 h 104775"/>
                    <a:gd name="connsiteX5" fmla="*/ 138112 w 142875"/>
                    <a:gd name="connsiteY5" fmla="*/ 38100 h 104775"/>
                    <a:gd name="connsiteX6" fmla="*/ 76200 w 142875"/>
                    <a:gd name="connsiteY6" fmla="*/ 42863 h 104775"/>
                    <a:gd name="connsiteX7" fmla="*/ 0 w 142875"/>
                    <a:gd name="connsiteY7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104775">
                      <a:moveTo>
                        <a:pt x="0" y="0"/>
                      </a:moveTo>
                      <a:lnTo>
                        <a:pt x="47625" y="66675"/>
                      </a:lnTo>
                      <a:lnTo>
                        <a:pt x="38100" y="95250"/>
                      </a:lnTo>
                      <a:lnTo>
                        <a:pt x="142875" y="104775"/>
                      </a:lnTo>
                      <a:lnTo>
                        <a:pt x="133350" y="80963"/>
                      </a:lnTo>
                      <a:lnTo>
                        <a:pt x="138112" y="38100"/>
                      </a:lnTo>
                      <a:lnTo>
                        <a:pt x="76200" y="428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52F17D7-81B7-4009-AD78-2092C23D4AC5}"/>
                    </a:ext>
                  </a:extLst>
                </p:cNvPr>
                <p:cNvSpPr/>
                <p:nvPr/>
              </p:nvSpPr>
              <p:spPr>
                <a:xfrm>
                  <a:off x="5048250" y="-171450"/>
                  <a:ext cx="3943350" cy="3048000"/>
                </a:xfrm>
                <a:custGeom>
                  <a:avLst/>
                  <a:gdLst>
                    <a:gd name="connsiteX0" fmla="*/ 180975 w 3943350"/>
                    <a:gd name="connsiteY0" fmla="*/ 3028950 h 3048000"/>
                    <a:gd name="connsiteX1" fmla="*/ 314325 w 3943350"/>
                    <a:gd name="connsiteY1" fmla="*/ 2809875 h 3048000"/>
                    <a:gd name="connsiteX2" fmla="*/ 438150 w 3943350"/>
                    <a:gd name="connsiteY2" fmla="*/ 2686050 h 3048000"/>
                    <a:gd name="connsiteX3" fmla="*/ 590550 w 3943350"/>
                    <a:gd name="connsiteY3" fmla="*/ 2686050 h 3048000"/>
                    <a:gd name="connsiteX4" fmla="*/ 752475 w 3943350"/>
                    <a:gd name="connsiteY4" fmla="*/ 2600325 h 3048000"/>
                    <a:gd name="connsiteX5" fmla="*/ 923925 w 3943350"/>
                    <a:gd name="connsiteY5" fmla="*/ 2257425 h 3048000"/>
                    <a:gd name="connsiteX6" fmla="*/ 1085850 w 3943350"/>
                    <a:gd name="connsiteY6" fmla="*/ 2133600 h 3048000"/>
                    <a:gd name="connsiteX7" fmla="*/ 1314450 w 3943350"/>
                    <a:gd name="connsiteY7" fmla="*/ 1990725 h 3048000"/>
                    <a:gd name="connsiteX8" fmla="*/ 1514475 w 3943350"/>
                    <a:gd name="connsiteY8" fmla="*/ 1724025 h 3048000"/>
                    <a:gd name="connsiteX9" fmla="*/ 1466850 w 3943350"/>
                    <a:gd name="connsiteY9" fmla="*/ 1657350 h 3048000"/>
                    <a:gd name="connsiteX10" fmla="*/ 1495425 w 3943350"/>
                    <a:gd name="connsiteY10" fmla="*/ 1514475 h 3048000"/>
                    <a:gd name="connsiteX11" fmla="*/ 1657350 w 3943350"/>
                    <a:gd name="connsiteY11" fmla="*/ 1447800 h 3048000"/>
                    <a:gd name="connsiteX12" fmla="*/ 1704975 w 3943350"/>
                    <a:gd name="connsiteY12" fmla="*/ 1590675 h 3048000"/>
                    <a:gd name="connsiteX13" fmla="*/ 1828800 w 3943350"/>
                    <a:gd name="connsiteY13" fmla="*/ 1638300 h 3048000"/>
                    <a:gd name="connsiteX14" fmla="*/ 1876425 w 3943350"/>
                    <a:gd name="connsiteY14" fmla="*/ 1590675 h 3048000"/>
                    <a:gd name="connsiteX15" fmla="*/ 2047875 w 3943350"/>
                    <a:gd name="connsiteY15" fmla="*/ 1581150 h 3048000"/>
                    <a:gd name="connsiteX16" fmla="*/ 2238375 w 3943350"/>
                    <a:gd name="connsiteY16" fmla="*/ 1343025 h 3048000"/>
                    <a:gd name="connsiteX17" fmla="*/ 2552700 w 3943350"/>
                    <a:gd name="connsiteY17" fmla="*/ 1047750 h 3048000"/>
                    <a:gd name="connsiteX18" fmla="*/ 2857500 w 3943350"/>
                    <a:gd name="connsiteY18" fmla="*/ 876300 h 3048000"/>
                    <a:gd name="connsiteX19" fmla="*/ 3105150 w 3943350"/>
                    <a:gd name="connsiteY19" fmla="*/ 781050 h 3048000"/>
                    <a:gd name="connsiteX20" fmla="*/ 3286125 w 3943350"/>
                    <a:gd name="connsiteY20" fmla="*/ 628650 h 3048000"/>
                    <a:gd name="connsiteX21" fmla="*/ 3600450 w 3943350"/>
                    <a:gd name="connsiteY21" fmla="*/ 561975 h 3048000"/>
                    <a:gd name="connsiteX22" fmla="*/ 3857625 w 3943350"/>
                    <a:gd name="connsiteY22" fmla="*/ 561975 h 3048000"/>
                    <a:gd name="connsiteX23" fmla="*/ 3876675 w 3943350"/>
                    <a:gd name="connsiteY23" fmla="*/ 400050 h 3048000"/>
                    <a:gd name="connsiteX24" fmla="*/ 3810000 w 3943350"/>
                    <a:gd name="connsiteY24" fmla="*/ 323850 h 3048000"/>
                    <a:gd name="connsiteX25" fmla="*/ 3810000 w 3943350"/>
                    <a:gd name="connsiteY25" fmla="*/ 238125 h 3048000"/>
                    <a:gd name="connsiteX26" fmla="*/ 3943350 w 3943350"/>
                    <a:gd name="connsiteY26" fmla="*/ 142875 h 3048000"/>
                    <a:gd name="connsiteX27" fmla="*/ 3876675 w 3943350"/>
                    <a:gd name="connsiteY27" fmla="*/ 28575 h 3048000"/>
                    <a:gd name="connsiteX28" fmla="*/ 3667125 w 3943350"/>
                    <a:gd name="connsiteY28" fmla="*/ 0 h 3048000"/>
                    <a:gd name="connsiteX29" fmla="*/ 3448050 w 3943350"/>
                    <a:gd name="connsiteY29" fmla="*/ 66675 h 3048000"/>
                    <a:gd name="connsiteX30" fmla="*/ 3133725 w 3943350"/>
                    <a:gd name="connsiteY30" fmla="*/ 333375 h 3048000"/>
                    <a:gd name="connsiteX31" fmla="*/ 3086100 w 3943350"/>
                    <a:gd name="connsiteY31" fmla="*/ 476250 h 3048000"/>
                    <a:gd name="connsiteX32" fmla="*/ 2819400 w 3943350"/>
                    <a:gd name="connsiteY32" fmla="*/ 714375 h 3048000"/>
                    <a:gd name="connsiteX33" fmla="*/ 2438400 w 3943350"/>
                    <a:gd name="connsiteY33" fmla="*/ 800100 h 3048000"/>
                    <a:gd name="connsiteX34" fmla="*/ 2266950 w 3943350"/>
                    <a:gd name="connsiteY34" fmla="*/ 762000 h 3048000"/>
                    <a:gd name="connsiteX35" fmla="*/ 2152650 w 3943350"/>
                    <a:gd name="connsiteY35" fmla="*/ 447675 h 3048000"/>
                    <a:gd name="connsiteX36" fmla="*/ 2076450 w 3943350"/>
                    <a:gd name="connsiteY36" fmla="*/ 314325 h 3048000"/>
                    <a:gd name="connsiteX37" fmla="*/ 1933575 w 3943350"/>
                    <a:gd name="connsiteY37" fmla="*/ 400050 h 3048000"/>
                    <a:gd name="connsiteX38" fmla="*/ 1895475 w 3943350"/>
                    <a:gd name="connsiteY38" fmla="*/ 523875 h 3048000"/>
                    <a:gd name="connsiteX39" fmla="*/ 1952625 w 3943350"/>
                    <a:gd name="connsiteY39" fmla="*/ 733425 h 3048000"/>
                    <a:gd name="connsiteX40" fmla="*/ 1952625 w 3943350"/>
                    <a:gd name="connsiteY40" fmla="*/ 733425 h 3048000"/>
                    <a:gd name="connsiteX41" fmla="*/ 1952625 w 3943350"/>
                    <a:gd name="connsiteY41" fmla="*/ 904875 h 3048000"/>
                    <a:gd name="connsiteX42" fmla="*/ 1819275 w 3943350"/>
                    <a:gd name="connsiteY42" fmla="*/ 904875 h 3048000"/>
                    <a:gd name="connsiteX43" fmla="*/ 1600200 w 3943350"/>
                    <a:gd name="connsiteY43" fmla="*/ 1038225 h 3048000"/>
                    <a:gd name="connsiteX44" fmla="*/ 1590675 w 3943350"/>
                    <a:gd name="connsiteY44" fmla="*/ 1209675 h 3048000"/>
                    <a:gd name="connsiteX45" fmla="*/ 1504950 w 3943350"/>
                    <a:gd name="connsiteY45" fmla="*/ 1276350 h 3048000"/>
                    <a:gd name="connsiteX46" fmla="*/ 1333500 w 3943350"/>
                    <a:gd name="connsiteY46" fmla="*/ 1209675 h 3048000"/>
                    <a:gd name="connsiteX47" fmla="*/ 1247775 w 3943350"/>
                    <a:gd name="connsiteY47" fmla="*/ 1209675 h 3048000"/>
                    <a:gd name="connsiteX48" fmla="*/ 1285875 w 3943350"/>
                    <a:gd name="connsiteY48" fmla="*/ 1409700 h 3048000"/>
                    <a:gd name="connsiteX49" fmla="*/ 1238250 w 3943350"/>
                    <a:gd name="connsiteY49" fmla="*/ 1495425 h 3048000"/>
                    <a:gd name="connsiteX50" fmla="*/ 1143000 w 3943350"/>
                    <a:gd name="connsiteY50" fmla="*/ 1524000 h 3048000"/>
                    <a:gd name="connsiteX51" fmla="*/ 1028700 w 3943350"/>
                    <a:gd name="connsiteY51" fmla="*/ 1771650 h 3048000"/>
                    <a:gd name="connsiteX52" fmla="*/ 828675 w 3943350"/>
                    <a:gd name="connsiteY52" fmla="*/ 1838325 h 3048000"/>
                    <a:gd name="connsiteX53" fmla="*/ 762000 w 3943350"/>
                    <a:gd name="connsiteY53" fmla="*/ 1990725 h 3048000"/>
                    <a:gd name="connsiteX54" fmla="*/ 676275 w 3943350"/>
                    <a:gd name="connsiteY54" fmla="*/ 2047875 h 3048000"/>
                    <a:gd name="connsiteX55" fmla="*/ 590550 w 3943350"/>
                    <a:gd name="connsiteY55" fmla="*/ 1962150 h 3048000"/>
                    <a:gd name="connsiteX56" fmla="*/ 447675 w 3943350"/>
                    <a:gd name="connsiteY56" fmla="*/ 1962150 h 3048000"/>
                    <a:gd name="connsiteX57" fmla="*/ 466725 w 3943350"/>
                    <a:gd name="connsiteY57" fmla="*/ 2114550 h 3048000"/>
                    <a:gd name="connsiteX58" fmla="*/ 581025 w 3943350"/>
                    <a:gd name="connsiteY58" fmla="*/ 2133600 h 3048000"/>
                    <a:gd name="connsiteX59" fmla="*/ 657225 w 3943350"/>
                    <a:gd name="connsiteY59" fmla="*/ 2133600 h 3048000"/>
                    <a:gd name="connsiteX60" fmla="*/ 647700 w 3943350"/>
                    <a:gd name="connsiteY60" fmla="*/ 2276475 h 3048000"/>
                    <a:gd name="connsiteX61" fmla="*/ 561975 w 3943350"/>
                    <a:gd name="connsiteY61" fmla="*/ 2409825 h 3048000"/>
                    <a:gd name="connsiteX62" fmla="*/ 428625 w 3943350"/>
                    <a:gd name="connsiteY62" fmla="*/ 2476500 h 3048000"/>
                    <a:gd name="connsiteX63" fmla="*/ 381000 w 3943350"/>
                    <a:gd name="connsiteY63" fmla="*/ 2419350 h 3048000"/>
                    <a:gd name="connsiteX64" fmla="*/ 285750 w 3943350"/>
                    <a:gd name="connsiteY64" fmla="*/ 2419350 h 3048000"/>
                    <a:gd name="connsiteX65" fmla="*/ 352425 w 3943350"/>
                    <a:gd name="connsiteY65" fmla="*/ 2514600 h 3048000"/>
                    <a:gd name="connsiteX66" fmla="*/ 295275 w 3943350"/>
                    <a:gd name="connsiteY66" fmla="*/ 2619375 h 3048000"/>
                    <a:gd name="connsiteX67" fmla="*/ 228600 w 3943350"/>
                    <a:gd name="connsiteY67" fmla="*/ 2609850 h 3048000"/>
                    <a:gd name="connsiteX68" fmla="*/ 171450 w 3943350"/>
                    <a:gd name="connsiteY68" fmla="*/ 2505075 h 3048000"/>
                    <a:gd name="connsiteX69" fmla="*/ 142875 w 3943350"/>
                    <a:gd name="connsiteY69" fmla="*/ 2628900 h 3048000"/>
                    <a:gd name="connsiteX70" fmla="*/ 161925 w 3943350"/>
                    <a:gd name="connsiteY70" fmla="*/ 2714625 h 3048000"/>
                    <a:gd name="connsiteX71" fmla="*/ 123825 w 3943350"/>
                    <a:gd name="connsiteY71" fmla="*/ 2781300 h 3048000"/>
                    <a:gd name="connsiteX72" fmla="*/ 66675 w 3943350"/>
                    <a:gd name="connsiteY72" fmla="*/ 2800350 h 3048000"/>
                    <a:gd name="connsiteX73" fmla="*/ 0 w 3943350"/>
                    <a:gd name="connsiteY73" fmla="*/ 2971800 h 3048000"/>
                    <a:gd name="connsiteX74" fmla="*/ 66675 w 3943350"/>
                    <a:gd name="connsiteY74" fmla="*/ 3048000 h 3048000"/>
                    <a:gd name="connsiteX75" fmla="*/ 180975 w 3943350"/>
                    <a:gd name="connsiteY75" fmla="*/ 3028950 h 304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943350" h="3048000">
                      <a:moveTo>
                        <a:pt x="180975" y="3028950"/>
                      </a:moveTo>
                      <a:lnTo>
                        <a:pt x="314325" y="2809875"/>
                      </a:lnTo>
                      <a:lnTo>
                        <a:pt x="438150" y="2686050"/>
                      </a:lnTo>
                      <a:lnTo>
                        <a:pt x="590550" y="2686050"/>
                      </a:lnTo>
                      <a:lnTo>
                        <a:pt x="752475" y="2600325"/>
                      </a:lnTo>
                      <a:lnTo>
                        <a:pt x="923925" y="2257425"/>
                      </a:lnTo>
                      <a:lnTo>
                        <a:pt x="1085850" y="2133600"/>
                      </a:lnTo>
                      <a:lnTo>
                        <a:pt x="1314450" y="1990725"/>
                      </a:lnTo>
                      <a:lnTo>
                        <a:pt x="1514475" y="1724025"/>
                      </a:lnTo>
                      <a:lnTo>
                        <a:pt x="1466850" y="1657350"/>
                      </a:lnTo>
                      <a:lnTo>
                        <a:pt x="1495425" y="1514475"/>
                      </a:lnTo>
                      <a:lnTo>
                        <a:pt x="1657350" y="1447800"/>
                      </a:lnTo>
                      <a:lnTo>
                        <a:pt x="1704975" y="1590675"/>
                      </a:lnTo>
                      <a:lnTo>
                        <a:pt x="1828800" y="1638300"/>
                      </a:lnTo>
                      <a:lnTo>
                        <a:pt x="1876425" y="1590675"/>
                      </a:lnTo>
                      <a:lnTo>
                        <a:pt x="2047875" y="1581150"/>
                      </a:lnTo>
                      <a:lnTo>
                        <a:pt x="2238375" y="1343025"/>
                      </a:lnTo>
                      <a:lnTo>
                        <a:pt x="2552700" y="1047750"/>
                      </a:lnTo>
                      <a:lnTo>
                        <a:pt x="2857500" y="876300"/>
                      </a:lnTo>
                      <a:lnTo>
                        <a:pt x="3105150" y="781050"/>
                      </a:lnTo>
                      <a:lnTo>
                        <a:pt x="3286125" y="628650"/>
                      </a:lnTo>
                      <a:lnTo>
                        <a:pt x="3600450" y="561975"/>
                      </a:lnTo>
                      <a:lnTo>
                        <a:pt x="3857625" y="561975"/>
                      </a:lnTo>
                      <a:lnTo>
                        <a:pt x="3876675" y="400050"/>
                      </a:lnTo>
                      <a:lnTo>
                        <a:pt x="3810000" y="323850"/>
                      </a:lnTo>
                      <a:lnTo>
                        <a:pt x="3810000" y="238125"/>
                      </a:lnTo>
                      <a:lnTo>
                        <a:pt x="3943350" y="142875"/>
                      </a:lnTo>
                      <a:lnTo>
                        <a:pt x="3876675" y="28575"/>
                      </a:lnTo>
                      <a:lnTo>
                        <a:pt x="3667125" y="0"/>
                      </a:lnTo>
                      <a:lnTo>
                        <a:pt x="3448050" y="66675"/>
                      </a:lnTo>
                      <a:lnTo>
                        <a:pt x="3133725" y="333375"/>
                      </a:lnTo>
                      <a:lnTo>
                        <a:pt x="3086100" y="476250"/>
                      </a:lnTo>
                      <a:lnTo>
                        <a:pt x="2819400" y="714375"/>
                      </a:lnTo>
                      <a:lnTo>
                        <a:pt x="2438400" y="800100"/>
                      </a:lnTo>
                      <a:lnTo>
                        <a:pt x="2266950" y="762000"/>
                      </a:lnTo>
                      <a:lnTo>
                        <a:pt x="2152650" y="447675"/>
                      </a:lnTo>
                      <a:lnTo>
                        <a:pt x="2076450" y="314325"/>
                      </a:lnTo>
                      <a:lnTo>
                        <a:pt x="1933575" y="400050"/>
                      </a:lnTo>
                      <a:lnTo>
                        <a:pt x="1895475" y="523875"/>
                      </a:lnTo>
                      <a:lnTo>
                        <a:pt x="1952625" y="733425"/>
                      </a:lnTo>
                      <a:lnTo>
                        <a:pt x="1952625" y="733425"/>
                      </a:lnTo>
                      <a:lnTo>
                        <a:pt x="1952625" y="904875"/>
                      </a:lnTo>
                      <a:lnTo>
                        <a:pt x="1819275" y="904875"/>
                      </a:lnTo>
                      <a:lnTo>
                        <a:pt x="1600200" y="1038225"/>
                      </a:lnTo>
                      <a:lnTo>
                        <a:pt x="1590675" y="1209675"/>
                      </a:lnTo>
                      <a:lnTo>
                        <a:pt x="1504950" y="1276350"/>
                      </a:lnTo>
                      <a:lnTo>
                        <a:pt x="1333500" y="1209675"/>
                      </a:lnTo>
                      <a:lnTo>
                        <a:pt x="1247775" y="1209675"/>
                      </a:lnTo>
                      <a:lnTo>
                        <a:pt x="1285875" y="1409700"/>
                      </a:lnTo>
                      <a:lnTo>
                        <a:pt x="1238250" y="1495425"/>
                      </a:lnTo>
                      <a:lnTo>
                        <a:pt x="1143000" y="1524000"/>
                      </a:lnTo>
                      <a:lnTo>
                        <a:pt x="1028700" y="1771650"/>
                      </a:lnTo>
                      <a:lnTo>
                        <a:pt x="828675" y="1838325"/>
                      </a:lnTo>
                      <a:lnTo>
                        <a:pt x="762000" y="1990725"/>
                      </a:lnTo>
                      <a:lnTo>
                        <a:pt x="676275" y="2047875"/>
                      </a:lnTo>
                      <a:lnTo>
                        <a:pt x="590550" y="1962150"/>
                      </a:lnTo>
                      <a:lnTo>
                        <a:pt x="447675" y="1962150"/>
                      </a:lnTo>
                      <a:lnTo>
                        <a:pt x="466725" y="2114550"/>
                      </a:lnTo>
                      <a:lnTo>
                        <a:pt x="581025" y="2133600"/>
                      </a:lnTo>
                      <a:lnTo>
                        <a:pt x="657225" y="2133600"/>
                      </a:lnTo>
                      <a:lnTo>
                        <a:pt x="647700" y="2276475"/>
                      </a:lnTo>
                      <a:lnTo>
                        <a:pt x="561975" y="2409825"/>
                      </a:lnTo>
                      <a:lnTo>
                        <a:pt x="428625" y="2476500"/>
                      </a:lnTo>
                      <a:lnTo>
                        <a:pt x="381000" y="2419350"/>
                      </a:lnTo>
                      <a:lnTo>
                        <a:pt x="285750" y="2419350"/>
                      </a:lnTo>
                      <a:lnTo>
                        <a:pt x="352425" y="2514600"/>
                      </a:lnTo>
                      <a:lnTo>
                        <a:pt x="295275" y="2619375"/>
                      </a:lnTo>
                      <a:lnTo>
                        <a:pt x="228600" y="2609850"/>
                      </a:lnTo>
                      <a:lnTo>
                        <a:pt x="171450" y="2505075"/>
                      </a:lnTo>
                      <a:lnTo>
                        <a:pt x="142875" y="2628900"/>
                      </a:lnTo>
                      <a:lnTo>
                        <a:pt x="161925" y="2714625"/>
                      </a:lnTo>
                      <a:lnTo>
                        <a:pt x="123825" y="2781300"/>
                      </a:lnTo>
                      <a:lnTo>
                        <a:pt x="66675" y="2800350"/>
                      </a:lnTo>
                      <a:lnTo>
                        <a:pt x="0" y="2971800"/>
                      </a:lnTo>
                      <a:lnTo>
                        <a:pt x="66675" y="3048000"/>
                      </a:lnTo>
                      <a:lnTo>
                        <a:pt x="180975" y="30289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ap="flat">
                      <a:solidFill>
                        <a:schemeClr val="bg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188</Words>
  <Application>Microsoft Office PowerPoint</Application>
  <PresentationFormat>A4 210 x 297 mm</PresentationFormat>
  <Paragraphs>188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pptx954_日本地図_北方領土追記版</dc:title>
  <dc:subject>pptx954_日本地図_北方領土追記版</dc:subject>
  <dc:creator>でじけろお</dc:creator>
  <cp:revision>2</cp:revision>
  <dcterms:created xsi:type="dcterms:W3CDTF">2010-10-04T06:42:16Z</dcterms:created>
  <dcterms:modified xsi:type="dcterms:W3CDTF">2020-03-07T02:36:44Z</dcterms:modified>
  <cp:version>1</cp:version>
</cp:coreProperties>
</file>